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10287000" cx="18288000"/>
  <p:notesSz cx="6858000" cy="9144000"/>
  <p:embeddedFontLst>
    <p:embeddedFont>
      <p:font typeface="Anton"/>
      <p:regular r:id="rId15"/>
    </p:embeddedFont>
    <p:embeddedFont>
      <p:font typeface="Poppi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0" roundtripDataSignature="AMtx7mjz54OEIu1nPsG/Xp4+jhVO/+Tq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nton-regular.fntdata"/><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5" Type="http://schemas.openxmlformats.org/officeDocument/2006/relationships/notesMaster" Target="notesMasters/notesMaster1.xml"/><Relationship Id="rId19" Type="http://schemas.openxmlformats.org/officeDocument/2006/relationships/font" Target="fonts/Poppins-boldItalic.fntdata"/><Relationship Id="rId6" Type="http://schemas.openxmlformats.org/officeDocument/2006/relationships/slide" Target="slides/slide1.xml"/><Relationship Id="rId18"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gif"/><Relationship Id="rId5" Type="http://schemas.openxmlformats.org/officeDocument/2006/relationships/image" Target="../media/image3.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gif"/><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2.gif"/><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gif"/><Relationship Id="rId5" Type="http://schemas.openxmlformats.org/officeDocument/2006/relationships/image" Target="../media/image3.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1.gif"/><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2.gif"/><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83" name="Shape 83"/>
        <p:cNvGrpSpPr/>
        <p:nvPr/>
      </p:nvGrpSpPr>
      <p:grpSpPr>
        <a:xfrm>
          <a:off x="0" y="0"/>
          <a:ext cx="0" cy="0"/>
          <a:chOff x="0" y="0"/>
          <a:chExt cx="0" cy="0"/>
        </a:xfrm>
      </p:grpSpPr>
      <p:grpSp>
        <p:nvGrpSpPr>
          <p:cNvPr id="84" name="Google Shape;84;p1"/>
          <p:cNvGrpSpPr/>
          <p:nvPr/>
        </p:nvGrpSpPr>
        <p:grpSpPr>
          <a:xfrm>
            <a:off x="15020109" y="2605709"/>
            <a:ext cx="5077990" cy="5077990"/>
            <a:chOff x="0" y="0"/>
            <a:chExt cx="812800" cy="812800"/>
          </a:xfrm>
        </p:grpSpPr>
        <p:sp>
          <p:nvSpPr>
            <p:cNvPr id="85" name="Google Shape;85;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1"/>
          <p:cNvGrpSpPr/>
          <p:nvPr/>
        </p:nvGrpSpPr>
        <p:grpSpPr>
          <a:xfrm rot="-2165946">
            <a:off x="8558360" y="507114"/>
            <a:ext cx="9272857" cy="9092355"/>
            <a:chOff x="0" y="0"/>
            <a:chExt cx="812800" cy="796978"/>
          </a:xfrm>
        </p:grpSpPr>
        <p:sp>
          <p:nvSpPr>
            <p:cNvPr id="88" name="Google Shape;88;p1"/>
            <p:cNvSpPr/>
            <p:nvPr/>
          </p:nvSpPr>
          <p:spPr>
            <a:xfrm>
              <a:off x="0" y="0"/>
              <a:ext cx="812800" cy="796978"/>
            </a:xfrm>
            <a:custGeom>
              <a:rect b="b" l="l" r="r" t="t"/>
              <a:pathLst>
                <a:path extrusionOk="0"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cap="sq" cmpd="sng" w="28575">
              <a:solidFill>
                <a:srgbClr val="795AC6">
                  <a:alpha val="431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txBox="1"/>
            <p:nvPr/>
          </p:nvSpPr>
          <p:spPr>
            <a:xfrm>
              <a:off x="76200" y="36617"/>
              <a:ext cx="660400" cy="6856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1"/>
          <p:cNvGrpSpPr/>
          <p:nvPr/>
        </p:nvGrpSpPr>
        <p:grpSpPr>
          <a:xfrm rot="-10694109">
            <a:off x="9125957" y="1124174"/>
            <a:ext cx="8014237" cy="7858235"/>
            <a:chOff x="0" y="0"/>
            <a:chExt cx="812800" cy="796978"/>
          </a:xfrm>
        </p:grpSpPr>
        <p:sp>
          <p:nvSpPr>
            <p:cNvPr id="91" name="Google Shape;91;p1"/>
            <p:cNvSpPr/>
            <p:nvPr/>
          </p:nvSpPr>
          <p:spPr>
            <a:xfrm>
              <a:off x="0" y="0"/>
              <a:ext cx="812800" cy="796978"/>
            </a:xfrm>
            <a:custGeom>
              <a:rect b="b" l="l" r="r" t="t"/>
              <a:pathLst>
                <a:path extrusionOk="0"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cap="sq" cmpd="sng" w="28575">
              <a:solidFill>
                <a:srgbClr val="795AC6">
                  <a:alpha val="431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txBox="1"/>
            <p:nvPr/>
          </p:nvSpPr>
          <p:spPr>
            <a:xfrm>
              <a:off x="76200" y="36617"/>
              <a:ext cx="660400" cy="6856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1"/>
          <p:cNvSpPr/>
          <p:nvPr/>
        </p:nvSpPr>
        <p:spPr>
          <a:xfrm>
            <a:off x="-10861334" y="4598030"/>
            <a:ext cx="15304372" cy="15304372"/>
          </a:xfrm>
          <a:custGeom>
            <a:rect b="b" l="l" r="r" t="t"/>
            <a:pathLst>
              <a:path extrusionOk="0" h="15304372" w="15304372">
                <a:moveTo>
                  <a:pt x="0" y="0"/>
                </a:moveTo>
                <a:lnTo>
                  <a:pt x="15304372" y="0"/>
                </a:lnTo>
                <a:lnTo>
                  <a:pt x="15304372" y="15304372"/>
                </a:lnTo>
                <a:lnTo>
                  <a:pt x="0" y="15304372"/>
                </a:lnTo>
                <a:lnTo>
                  <a:pt x="0" y="0"/>
                </a:lnTo>
                <a:close/>
              </a:path>
            </a:pathLst>
          </a:custGeom>
          <a:blipFill rotWithShape="1">
            <a:blip r:embed="rId3">
              <a:alphaModFix amt="32999"/>
            </a:blip>
            <a:stretch>
              <a:fillRect b="0" l="0" r="0" t="0"/>
            </a:stretch>
          </a:blipFill>
          <a:ln>
            <a:noFill/>
          </a:ln>
        </p:spPr>
      </p:sp>
      <p:pic>
        <p:nvPicPr>
          <p:cNvPr id="94" name="Google Shape;94;p1"/>
          <p:cNvPicPr preferRelativeResize="0"/>
          <p:nvPr/>
        </p:nvPicPr>
        <p:blipFill rotWithShape="1">
          <a:blip r:embed="rId4">
            <a:alphaModFix/>
          </a:blip>
          <a:srcRect b="0" l="0" r="0" t="0"/>
          <a:stretch/>
        </p:blipFill>
        <p:spPr>
          <a:xfrm flipH="1">
            <a:off x="10527156" y="742462"/>
            <a:ext cx="3958208" cy="1899940"/>
          </a:xfrm>
          <a:prstGeom prst="rect">
            <a:avLst/>
          </a:prstGeom>
          <a:noFill/>
          <a:ln>
            <a:noFill/>
          </a:ln>
        </p:spPr>
      </p:pic>
      <p:pic>
        <p:nvPicPr>
          <p:cNvPr id="95" name="Google Shape;95;p1"/>
          <p:cNvPicPr preferRelativeResize="0"/>
          <p:nvPr/>
        </p:nvPicPr>
        <p:blipFill rotWithShape="1">
          <a:blip r:embed="rId4">
            <a:alphaModFix/>
          </a:blip>
          <a:srcRect b="0" l="0" r="0" t="0"/>
          <a:stretch/>
        </p:blipFill>
        <p:spPr>
          <a:xfrm flipH="1">
            <a:off x="12812316" y="7644598"/>
            <a:ext cx="3958208" cy="1899940"/>
          </a:xfrm>
          <a:prstGeom prst="rect">
            <a:avLst/>
          </a:prstGeom>
          <a:noFill/>
          <a:ln>
            <a:noFill/>
          </a:ln>
        </p:spPr>
      </p:pic>
      <p:grpSp>
        <p:nvGrpSpPr>
          <p:cNvPr id="96" name="Google Shape;96;p1"/>
          <p:cNvGrpSpPr/>
          <p:nvPr/>
        </p:nvGrpSpPr>
        <p:grpSpPr>
          <a:xfrm>
            <a:off x="-2493155" y="2468491"/>
            <a:ext cx="11906169" cy="2618407"/>
            <a:chOff x="0" y="-38100"/>
            <a:chExt cx="2608376" cy="573635"/>
          </a:xfrm>
        </p:grpSpPr>
        <p:sp>
          <p:nvSpPr>
            <p:cNvPr id="97" name="Google Shape;97;p1"/>
            <p:cNvSpPr/>
            <p:nvPr/>
          </p:nvSpPr>
          <p:spPr>
            <a:xfrm>
              <a:off x="0" y="0"/>
              <a:ext cx="2608376" cy="535535"/>
            </a:xfrm>
            <a:custGeom>
              <a:rect b="b" l="l" r="r" t="t"/>
              <a:pathLst>
                <a:path extrusionOk="0" h="535535" w="2608376">
                  <a:moveTo>
                    <a:pt x="0" y="0"/>
                  </a:moveTo>
                  <a:lnTo>
                    <a:pt x="2608376" y="0"/>
                  </a:lnTo>
                  <a:lnTo>
                    <a:pt x="2608376" y="535535"/>
                  </a:lnTo>
                  <a:lnTo>
                    <a:pt x="0" y="535535"/>
                  </a:lnTo>
                  <a:close/>
                </a:path>
              </a:pathLst>
            </a:custGeom>
            <a:gradFill>
              <a:gsLst>
                <a:gs pos="0">
                  <a:srgbClr val="3428BA"/>
                </a:gs>
                <a:gs pos="100000">
                  <a:srgbClr val="5FA2DB"/>
                </a:gs>
              </a:gsLst>
              <a:lin ang="0" scaled="0"/>
            </a:gradFill>
            <a:ln>
              <a:noFill/>
            </a:ln>
          </p:spPr>
        </p:sp>
        <p:sp>
          <p:nvSpPr>
            <p:cNvPr id="98" name="Google Shape;98;p1"/>
            <p:cNvSpPr txBox="1"/>
            <p:nvPr/>
          </p:nvSpPr>
          <p:spPr>
            <a:xfrm>
              <a:off x="0" y="-38100"/>
              <a:ext cx="2608376" cy="57363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1"/>
          <p:cNvGrpSpPr/>
          <p:nvPr/>
        </p:nvGrpSpPr>
        <p:grpSpPr>
          <a:xfrm>
            <a:off x="120401" y="8594568"/>
            <a:ext cx="1581549" cy="1581549"/>
            <a:chOff x="0" y="0"/>
            <a:chExt cx="812800" cy="812800"/>
          </a:xfrm>
        </p:grpSpPr>
        <p:sp>
          <p:nvSpPr>
            <p:cNvPr id="100" name="Google Shape;100;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 name="Google Shape;102;p1"/>
          <p:cNvSpPr/>
          <p:nvPr/>
        </p:nvSpPr>
        <p:spPr>
          <a:xfrm>
            <a:off x="546186" y="9017678"/>
            <a:ext cx="729980" cy="735328"/>
          </a:xfrm>
          <a:custGeom>
            <a:rect b="b" l="l" r="r" t="t"/>
            <a:pathLst>
              <a:path extrusionOk="0" h="735328" w="729980">
                <a:moveTo>
                  <a:pt x="0" y="0"/>
                </a:moveTo>
                <a:lnTo>
                  <a:pt x="729980" y="0"/>
                </a:lnTo>
                <a:lnTo>
                  <a:pt x="729980" y="735329"/>
                </a:lnTo>
                <a:lnTo>
                  <a:pt x="0" y="735329"/>
                </a:lnTo>
                <a:lnTo>
                  <a:pt x="0" y="0"/>
                </a:lnTo>
                <a:close/>
              </a:path>
            </a:pathLst>
          </a:custGeom>
          <a:blipFill rotWithShape="1">
            <a:blip r:embed="rId5">
              <a:alphaModFix/>
            </a:blip>
            <a:stretch>
              <a:fillRect b="0" l="0" r="0" t="0"/>
            </a:stretch>
          </a:blipFill>
          <a:ln>
            <a:noFill/>
          </a:ln>
        </p:spPr>
      </p:sp>
      <p:sp>
        <p:nvSpPr>
          <p:cNvPr id="103" name="Google Shape;103;p1"/>
          <p:cNvSpPr txBox="1"/>
          <p:nvPr/>
        </p:nvSpPr>
        <p:spPr>
          <a:xfrm>
            <a:off x="2080449" y="8439834"/>
            <a:ext cx="5915211" cy="1847166"/>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US" sz="2641" u="none" cap="none" strike="noStrike">
                <a:solidFill>
                  <a:srgbClr val="3428BA"/>
                </a:solidFill>
                <a:latin typeface="Arial"/>
                <a:ea typeface="Arial"/>
                <a:cs typeface="Arial"/>
                <a:sym typeface="Arial"/>
              </a:rPr>
              <a:t>Integrantes: Enrique Vargas</a:t>
            </a:r>
            <a:endParaRPr/>
          </a:p>
          <a:p>
            <a:pPr indent="0" lvl="0" marL="0" marR="0" rtl="0" algn="l">
              <a:lnSpc>
                <a:spcPct val="140022"/>
              </a:lnSpc>
              <a:spcBef>
                <a:spcPts val="0"/>
              </a:spcBef>
              <a:spcAft>
                <a:spcPts val="0"/>
              </a:spcAft>
              <a:buNone/>
            </a:pPr>
            <a:r>
              <a:rPr b="1" i="0" lang="en-US" sz="2641" u="none" cap="none" strike="noStrike">
                <a:solidFill>
                  <a:srgbClr val="3428BA"/>
                </a:solidFill>
                <a:latin typeface="Arial"/>
                <a:ea typeface="Arial"/>
                <a:cs typeface="Arial"/>
                <a:sym typeface="Arial"/>
              </a:rPr>
              <a:t>                          Felipe Caceres</a:t>
            </a:r>
            <a:endParaRPr/>
          </a:p>
          <a:p>
            <a:pPr indent="0" lvl="0" marL="0" marR="0" rtl="0" algn="l">
              <a:lnSpc>
                <a:spcPct val="140022"/>
              </a:lnSpc>
              <a:spcBef>
                <a:spcPts val="0"/>
              </a:spcBef>
              <a:spcAft>
                <a:spcPts val="0"/>
              </a:spcAft>
              <a:buNone/>
            </a:pPr>
            <a:r>
              <a:t/>
            </a:r>
            <a:endParaRPr b="1" i="0" sz="2641" u="none" cap="none" strike="noStrike">
              <a:solidFill>
                <a:srgbClr val="3428BA"/>
              </a:solidFill>
              <a:latin typeface="Arial"/>
              <a:ea typeface="Arial"/>
              <a:cs typeface="Arial"/>
              <a:sym typeface="Arial"/>
            </a:endParaRPr>
          </a:p>
          <a:p>
            <a:pPr indent="0" lvl="0" marL="0" marR="0" rtl="0" algn="l">
              <a:lnSpc>
                <a:spcPct val="140022"/>
              </a:lnSpc>
              <a:spcBef>
                <a:spcPts val="0"/>
              </a:spcBef>
              <a:spcAft>
                <a:spcPts val="0"/>
              </a:spcAft>
              <a:buNone/>
            </a:pPr>
            <a:r>
              <a:t/>
            </a:r>
            <a:endParaRPr b="1" i="0" sz="2641" u="none" cap="none" strike="noStrike">
              <a:solidFill>
                <a:srgbClr val="3428BA"/>
              </a:solidFill>
              <a:latin typeface="Arial"/>
              <a:ea typeface="Arial"/>
              <a:cs typeface="Arial"/>
              <a:sym typeface="Arial"/>
            </a:endParaRPr>
          </a:p>
        </p:txBody>
      </p:sp>
      <p:sp>
        <p:nvSpPr>
          <p:cNvPr id="104" name="Google Shape;104;p1"/>
          <p:cNvSpPr txBox="1"/>
          <p:nvPr/>
        </p:nvSpPr>
        <p:spPr>
          <a:xfrm>
            <a:off x="120401" y="2556739"/>
            <a:ext cx="9464147" cy="2650471"/>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b="0" i="0" lang="en-US" sz="15564" u="none" cap="none" strike="noStrike">
                <a:solidFill>
                  <a:srgbClr val="FFFFFF"/>
                </a:solidFill>
                <a:latin typeface="Anton"/>
                <a:ea typeface="Anton"/>
                <a:cs typeface="Anton"/>
                <a:sym typeface="Anton"/>
              </a:rPr>
              <a:t>PCTWEEZERS</a:t>
            </a:r>
            <a:endParaRPr/>
          </a:p>
        </p:txBody>
      </p:sp>
      <p:sp>
        <p:nvSpPr>
          <p:cNvPr id="105" name="Google Shape;105;p1"/>
          <p:cNvSpPr/>
          <p:nvPr/>
        </p:nvSpPr>
        <p:spPr>
          <a:xfrm>
            <a:off x="17039887" y="9038887"/>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109" name="Shape 109"/>
        <p:cNvGrpSpPr/>
        <p:nvPr/>
      </p:nvGrpSpPr>
      <p:grpSpPr>
        <a:xfrm>
          <a:off x="0" y="0"/>
          <a:ext cx="0" cy="0"/>
          <a:chOff x="0" y="0"/>
          <a:chExt cx="0" cy="0"/>
        </a:xfrm>
      </p:grpSpPr>
      <p:sp>
        <p:nvSpPr>
          <p:cNvPr id="110" name="Google Shape;110;p2"/>
          <p:cNvSpPr/>
          <p:nvPr/>
        </p:nvSpPr>
        <p:spPr>
          <a:xfrm>
            <a:off x="-10834017" y="1913509"/>
            <a:ext cx="17871339" cy="17871339"/>
          </a:xfrm>
          <a:custGeom>
            <a:rect b="b" l="l" r="r" t="t"/>
            <a:pathLst>
              <a:path extrusionOk="0" h="17871339" w="17871339">
                <a:moveTo>
                  <a:pt x="0" y="0"/>
                </a:moveTo>
                <a:lnTo>
                  <a:pt x="17871339" y="0"/>
                </a:lnTo>
                <a:lnTo>
                  <a:pt x="17871339" y="17871339"/>
                </a:lnTo>
                <a:lnTo>
                  <a:pt x="0" y="17871339"/>
                </a:lnTo>
                <a:lnTo>
                  <a:pt x="0" y="0"/>
                </a:lnTo>
                <a:close/>
              </a:path>
            </a:pathLst>
          </a:custGeom>
          <a:blipFill rotWithShape="1">
            <a:blip r:embed="rId3">
              <a:alphaModFix amt="32999"/>
            </a:blip>
            <a:stretch>
              <a:fillRect b="0" l="0" r="0" t="0"/>
            </a:stretch>
          </a:blipFill>
          <a:ln>
            <a:noFill/>
          </a:ln>
        </p:spPr>
      </p:sp>
      <p:sp>
        <p:nvSpPr>
          <p:cNvPr id="111" name="Google Shape;111;p2"/>
          <p:cNvSpPr/>
          <p:nvPr/>
        </p:nvSpPr>
        <p:spPr>
          <a:xfrm>
            <a:off x="784864" y="4847745"/>
            <a:ext cx="2947693" cy="4114800"/>
          </a:xfrm>
          <a:custGeom>
            <a:rect b="b" l="l" r="r" t="t"/>
            <a:pathLst>
              <a:path extrusionOk="0" h="4114800" w="2947693">
                <a:moveTo>
                  <a:pt x="0" y="0"/>
                </a:moveTo>
                <a:lnTo>
                  <a:pt x="2947693" y="0"/>
                </a:lnTo>
                <a:lnTo>
                  <a:pt x="2947693" y="4114800"/>
                </a:lnTo>
                <a:lnTo>
                  <a:pt x="0" y="4114800"/>
                </a:lnTo>
                <a:lnTo>
                  <a:pt x="0" y="0"/>
                </a:lnTo>
                <a:close/>
              </a:path>
            </a:pathLst>
          </a:custGeom>
          <a:blipFill rotWithShape="1">
            <a:blip r:embed="rId4">
              <a:alphaModFix/>
            </a:blip>
            <a:stretch>
              <a:fillRect b="0" l="0" r="0" t="0"/>
            </a:stretch>
          </a:blipFill>
          <a:ln>
            <a:noFill/>
          </a:ln>
        </p:spPr>
      </p:sp>
      <p:grpSp>
        <p:nvGrpSpPr>
          <p:cNvPr id="112" name="Google Shape;112;p2"/>
          <p:cNvGrpSpPr/>
          <p:nvPr/>
        </p:nvGrpSpPr>
        <p:grpSpPr>
          <a:xfrm>
            <a:off x="7561158" y="870545"/>
            <a:ext cx="1042965" cy="1042965"/>
            <a:chOff x="0" y="0"/>
            <a:chExt cx="812800" cy="812800"/>
          </a:xfrm>
        </p:grpSpPr>
        <p:sp>
          <p:nvSpPr>
            <p:cNvPr id="113" name="Google Shape;113;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 name="Google Shape;115;p2"/>
          <p:cNvSpPr/>
          <p:nvPr/>
        </p:nvSpPr>
        <p:spPr>
          <a:xfrm>
            <a:off x="7841945" y="1172774"/>
            <a:ext cx="481391" cy="484918"/>
          </a:xfrm>
          <a:custGeom>
            <a:rect b="b" l="l" r="r" t="t"/>
            <a:pathLst>
              <a:path extrusionOk="0" h="484918" w="481391">
                <a:moveTo>
                  <a:pt x="0" y="0"/>
                </a:moveTo>
                <a:lnTo>
                  <a:pt x="481391" y="0"/>
                </a:lnTo>
                <a:lnTo>
                  <a:pt x="481391" y="484918"/>
                </a:lnTo>
                <a:lnTo>
                  <a:pt x="0" y="484918"/>
                </a:lnTo>
                <a:lnTo>
                  <a:pt x="0" y="0"/>
                </a:lnTo>
                <a:close/>
              </a:path>
            </a:pathLst>
          </a:custGeom>
          <a:blipFill rotWithShape="1">
            <a:blip r:embed="rId5">
              <a:alphaModFix/>
            </a:blip>
            <a:stretch>
              <a:fillRect b="0" l="0" r="0" t="0"/>
            </a:stretch>
          </a:blipFill>
          <a:ln>
            <a:noFill/>
          </a:ln>
        </p:spPr>
      </p:sp>
      <p:pic>
        <p:nvPicPr>
          <p:cNvPr id="116" name="Google Shape;116;p2"/>
          <p:cNvPicPr preferRelativeResize="0"/>
          <p:nvPr/>
        </p:nvPicPr>
        <p:blipFill rotWithShape="1">
          <a:blip r:embed="rId6">
            <a:alphaModFix/>
          </a:blip>
          <a:srcRect b="0" l="0" r="0" t="0"/>
          <a:stretch/>
        </p:blipFill>
        <p:spPr>
          <a:xfrm>
            <a:off x="1355315" y="4303831"/>
            <a:ext cx="1098588" cy="1381871"/>
          </a:xfrm>
          <a:prstGeom prst="rect">
            <a:avLst/>
          </a:prstGeom>
          <a:noFill/>
          <a:ln>
            <a:noFill/>
          </a:ln>
        </p:spPr>
      </p:pic>
      <p:cxnSp>
        <p:nvCxnSpPr>
          <p:cNvPr id="117" name="Google Shape;117;p2"/>
          <p:cNvCxnSpPr/>
          <p:nvPr/>
        </p:nvCxnSpPr>
        <p:spPr>
          <a:xfrm>
            <a:off x="7955188" y="3958094"/>
            <a:ext cx="2134301" cy="0"/>
          </a:xfrm>
          <a:prstGeom prst="straightConnector1">
            <a:avLst/>
          </a:prstGeom>
          <a:noFill/>
          <a:ln cap="flat" cmpd="sng" w="142875">
            <a:solidFill>
              <a:srgbClr val="3428BA"/>
            </a:solidFill>
            <a:prstDash val="solid"/>
            <a:round/>
            <a:headEnd len="sm" w="sm" type="none"/>
            <a:tailEnd len="sm" w="sm" type="none"/>
          </a:ln>
        </p:spPr>
      </p:cxnSp>
      <p:sp>
        <p:nvSpPr>
          <p:cNvPr id="118" name="Google Shape;118;p2"/>
          <p:cNvSpPr txBox="1"/>
          <p:nvPr/>
        </p:nvSpPr>
        <p:spPr>
          <a:xfrm>
            <a:off x="8673217" y="1212632"/>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Introduccion</a:t>
            </a:r>
            <a:endParaRPr/>
          </a:p>
        </p:txBody>
      </p:sp>
      <p:sp>
        <p:nvSpPr>
          <p:cNvPr id="119" name="Google Shape;119;p2"/>
          <p:cNvSpPr txBox="1"/>
          <p:nvPr/>
        </p:nvSpPr>
        <p:spPr>
          <a:xfrm>
            <a:off x="2330099" y="1179630"/>
            <a:ext cx="13817644" cy="2430801"/>
          </a:xfrm>
          <a:prstGeom prst="rect">
            <a:avLst/>
          </a:prstGeom>
          <a:noFill/>
          <a:ln>
            <a:noFill/>
          </a:ln>
        </p:spPr>
        <p:txBody>
          <a:bodyPr anchorCtr="0" anchor="t" bIns="0" lIns="0" spcFirstLastPara="1" rIns="0" wrap="square" tIns="0">
            <a:spAutoFit/>
          </a:bodyPr>
          <a:lstStyle/>
          <a:p>
            <a:pPr indent="0" lvl="0" marL="0" marR="0" rtl="0" algn="ctr">
              <a:lnSpc>
                <a:spcPct val="442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39995"/>
              </a:lnSpc>
              <a:spcBef>
                <a:spcPts val="0"/>
              </a:spcBef>
              <a:spcAft>
                <a:spcPts val="0"/>
              </a:spcAft>
              <a:buNone/>
            </a:pPr>
            <a:r>
              <a:rPr b="0" i="0" lang="en-US" sz="8391" u="none" cap="none" strike="noStrike">
                <a:solidFill>
                  <a:srgbClr val="3428BA"/>
                </a:solidFill>
                <a:latin typeface="Anton"/>
                <a:ea typeface="Anton"/>
                <a:cs typeface="Anton"/>
                <a:sym typeface="Anton"/>
              </a:rPr>
              <a:t>DESCRIPCION DEL PROYECTO</a:t>
            </a:r>
            <a:endParaRPr/>
          </a:p>
        </p:txBody>
      </p:sp>
      <p:sp>
        <p:nvSpPr>
          <p:cNvPr id="120" name="Google Shape;120;p2"/>
          <p:cNvSpPr txBox="1"/>
          <p:nvPr/>
        </p:nvSpPr>
        <p:spPr>
          <a:xfrm>
            <a:off x="5831164" y="5328726"/>
            <a:ext cx="6935438" cy="2678051"/>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US" sz="2189" u="none" cap="none" strike="noStrike">
                <a:solidFill>
                  <a:srgbClr val="000000"/>
                </a:solidFill>
                <a:latin typeface="Poppins"/>
                <a:ea typeface="Poppins"/>
                <a:cs typeface="Poppins"/>
                <a:sym typeface="Poppins"/>
              </a:rPr>
              <a:t>El proyecto se llama 'PCTweezers' y tiene como objetivo desarrollar una aplicación móvil que conecte a los usuarios con técnicos de reparación de computadoras cercanos y bien valorados. Esta aplicación también facilitará la programación de citas y la gestión de perfiles de técnicos y usuarios.</a:t>
            </a:r>
            <a:endParaRPr/>
          </a:p>
        </p:txBody>
      </p:sp>
      <p:sp>
        <p:nvSpPr>
          <p:cNvPr id="121" name="Google Shape;121;p2"/>
          <p:cNvSpPr/>
          <p:nvPr/>
        </p:nvSpPr>
        <p:spPr>
          <a:xfrm>
            <a:off x="14673897" y="2244875"/>
            <a:ext cx="2947693" cy="4114800"/>
          </a:xfrm>
          <a:custGeom>
            <a:rect b="b" l="l" r="r" t="t"/>
            <a:pathLst>
              <a:path extrusionOk="0" h="4114800" w="2947693">
                <a:moveTo>
                  <a:pt x="0" y="0"/>
                </a:moveTo>
                <a:lnTo>
                  <a:pt x="2947693" y="0"/>
                </a:lnTo>
                <a:lnTo>
                  <a:pt x="2947693" y="4114800"/>
                </a:lnTo>
                <a:lnTo>
                  <a:pt x="0" y="4114800"/>
                </a:lnTo>
                <a:lnTo>
                  <a:pt x="0" y="0"/>
                </a:lnTo>
                <a:close/>
              </a:path>
            </a:pathLst>
          </a:custGeom>
          <a:blipFill rotWithShape="1">
            <a:blip r:embed="rId4">
              <a:alphaModFix/>
            </a:blip>
            <a:stretch>
              <a:fillRect b="0" l="0" r="0" t="0"/>
            </a:stretch>
          </a:blipFill>
          <a:ln>
            <a:noFill/>
          </a:ln>
        </p:spPr>
      </p:sp>
      <p:pic>
        <p:nvPicPr>
          <p:cNvPr id="122" name="Google Shape;122;p2"/>
          <p:cNvPicPr preferRelativeResize="0"/>
          <p:nvPr/>
        </p:nvPicPr>
        <p:blipFill rotWithShape="1">
          <a:blip r:embed="rId6">
            <a:alphaModFix/>
          </a:blip>
          <a:srcRect b="0" l="0" r="0" t="0"/>
          <a:stretch/>
        </p:blipFill>
        <p:spPr>
          <a:xfrm>
            <a:off x="15685338" y="5391660"/>
            <a:ext cx="1203221" cy="1513485"/>
          </a:xfrm>
          <a:prstGeom prst="rect">
            <a:avLst/>
          </a:prstGeom>
          <a:noFill/>
          <a:ln>
            <a:noFill/>
          </a:ln>
        </p:spPr>
      </p:pic>
      <p:sp>
        <p:nvSpPr>
          <p:cNvPr id="123" name="Google Shape;123;p2"/>
          <p:cNvSpPr/>
          <p:nvPr/>
        </p:nvSpPr>
        <p:spPr>
          <a:xfrm>
            <a:off x="17039887" y="9038887"/>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127" name="Shape 127"/>
        <p:cNvGrpSpPr/>
        <p:nvPr/>
      </p:nvGrpSpPr>
      <p:grpSpPr>
        <a:xfrm>
          <a:off x="0" y="0"/>
          <a:ext cx="0" cy="0"/>
          <a:chOff x="0" y="0"/>
          <a:chExt cx="0" cy="0"/>
        </a:xfrm>
      </p:grpSpPr>
      <p:sp>
        <p:nvSpPr>
          <p:cNvPr id="128" name="Google Shape;128;p3"/>
          <p:cNvSpPr/>
          <p:nvPr/>
        </p:nvSpPr>
        <p:spPr>
          <a:xfrm>
            <a:off x="-10834017" y="1913509"/>
            <a:ext cx="17871339" cy="17871339"/>
          </a:xfrm>
          <a:custGeom>
            <a:rect b="b" l="l" r="r" t="t"/>
            <a:pathLst>
              <a:path extrusionOk="0" h="17871339" w="17871339">
                <a:moveTo>
                  <a:pt x="0" y="0"/>
                </a:moveTo>
                <a:lnTo>
                  <a:pt x="17871339" y="0"/>
                </a:lnTo>
                <a:lnTo>
                  <a:pt x="17871339" y="17871339"/>
                </a:lnTo>
                <a:lnTo>
                  <a:pt x="0" y="17871339"/>
                </a:lnTo>
                <a:lnTo>
                  <a:pt x="0" y="0"/>
                </a:lnTo>
                <a:close/>
              </a:path>
            </a:pathLst>
          </a:custGeom>
          <a:blipFill rotWithShape="1">
            <a:blip r:embed="rId3">
              <a:alphaModFix amt="32999"/>
            </a:blip>
            <a:stretch>
              <a:fillRect b="0" l="0" r="0" t="0"/>
            </a:stretch>
          </a:blipFill>
          <a:ln>
            <a:noFill/>
          </a:ln>
        </p:spPr>
      </p:sp>
      <p:grpSp>
        <p:nvGrpSpPr>
          <p:cNvPr id="129" name="Google Shape;129;p3"/>
          <p:cNvGrpSpPr/>
          <p:nvPr/>
        </p:nvGrpSpPr>
        <p:grpSpPr>
          <a:xfrm>
            <a:off x="-1868364" y="4916978"/>
            <a:ext cx="10827637" cy="2122525"/>
            <a:chOff x="0" y="-38100"/>
            <a:chExt cx="2580798" cy="505910"/>
          </a:xfrm>
        </p:grpSpPr>
        <p:sp>
          <p:nvSpPr>
            <p:cNvPr id="130" name="Google Shape;130;p3"/>
            <p:cNvSpPr/>
            <p:nvPr/>
          </p:nvSpPr>
          <p:spPr>
            <a:xfrm>
              <a:off x="0" y="0"/>
              <a:ext cx="2580798" cy="467810"/>
            </a:xfrm>
            <a:custGeom>
              <a:rect b="b" l="l" r="r" t="t"/>
              <a:pathLst>
                <a:path extrusionOk="0" h="467810" w="2580798">
                  <a:moveTo>
                    <a:pt x="0" y="0"/>
                  </a:moveTo>
                  <a:lnTo>
                    <a:pt x="2580798" y="0"/>
                  </a:lnTo>
                  <a:lnTo>
                    <a:pt x="2580798" y="467810"/>
                  </a:lnTo>
                  <a:lnTo>
                    <a:pt x="0" y="467810"/>
                  </a:lnTo>
                  <a:close/>
                </a:path>
              </a:pathLst>
            </a:custGeom>
            <a:gradFill>
              <a:gsLst>
                <a:gs pos="0">
                  <a:srgbClr val="3428BA"/>
                </a:gs>
                <a:gs pos="100000">
                  <a:srgbClr val="5FA2DB"/>
                </a:gs>
              </a:gsLst>
              <a:lin ang="0" scaled="0"/>
            </a:gradFill>
            <a:ln>
              <a:noFill/>
            </a:ln>
          </p:spPr>
        </p:sp>
        <p:sp>
          <p:nvSpPr>
            <p:cNvPr id="131" name="Google Shape;131;p3"/>
            <p:cNvSpPr txBox="1"/>
            <p:nvPr/>
          </p:nvSpPr>
          <p:spPr>
            <a:xfrm>
              <a:off x="0" y="-38100"/>
              <a:ext cx="2580798" cy="5059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3"/>
          <p:cNvSpPr txBox="1"/>
          <p:nvPr/>
        </p:nvSpPr>
        <p:spPr>
          <a:xfrm>
            <a:off x="1142119" y="4144681"/>
            <a:ext cx="8020227" cy="932144"/>
          </a:xfrm>
          <a:prstGeom prst="rect">
            <a:avLst/>
          </a:prstGeom>
          <a:noFill/>
          <a:ln>
            <a:noFill/>
          </a:ln>
        </p:spPr>
        <p:txBody>
          <a:bodyPr anchorCtr="0" anchor="t" bIns="0" lIns="0" spcFirstLastPara="1" rIns="0" wrap="square" tIns="0">
            <a:spAutoFit/>
          </a:bodyPr>
          <a:lstStyle/>
          <a:p>
            <a:pPr indent="0" lvl="0" marL="0" marR="0" rtl="0" algn="l">
              <a:lnSpc>
                <a:spcPct val="101006"/>
              </a:lnSpc>
              <a:spcBef>
                <a:spcPts val="0"/>
              </a:spcBef>
              <a:spcAft>
                <a:spcPts val="0"/>
              </a:spcAft>
              <a:buNone/>
            </a:pPr>
            <a:r>
              <a:rPr b="0" i="0" lang="en-US" sz="7053" u="none" cap="none" strike="noStrike">
                <a:solidFill>
                  <a:srgbClr val="3428BA"/>
                </a:solidFill>
                <a:latin typeface="Anton"/>
                <a:ea typeface="Anton"/>
                <a:cs typeface="Anton"/>
                <a:sym typeface="Anton"/>
              </a:rPr>
              <a:t>FUNDAMENTACION DEL</a:t>
            </a:r>
            <a:endParaRPr/>
          </a:p>
        </p:txBody>
      </p:sp>
      <p:cxnSp>
        <p:nvCxnSpPr>
          <p:cNvPr id="133" name="Google Shape;133;p3"/>
          <p:cNvCxnSpPr/>
          <p:nvPr/>
        </p:nvCxnSpPr>
        <p:spPr>
          <a:xfrm>
            <a:off x="3017931" y="7703019"/>
            <a:ext cx="2134301" cy="0"/>
          </a:xfrm>
          <a:prstGeom prst="straightConnector1">
            <a:avLst/>
          </a:prstGeom>
          <a:noFill/>
          <a:ln cap="flat" cmpd="sng" w="142875">
            <a:solidFill>
              <a:srgbClr val="795AC6">
                <a:alpha val="4313"/>
              </a:srgbClr>
            </a:solidFill>
            <a:prstDash val="solid"/>
            <a:round/>
            <a:headEnd len="sm" w="sm" type="none"/>
            <a:tailEnd len="sm" w="sm" type="none"/>
          </a:ln>
        </p:spPr>
      </p:cxnSp>
      <p:sp>
        <p:nvSpPr>
          <p:cNvPr id="134" name="Google Shape;134;p3"/>
          <p:cNvSpPr txBox="1"/>
          <p:nvPr/>
        </p:nvSpPr>
        <p:spPr>
          <a:xfrm>
            <a:off x="911674" y="5305425"/>
            <a:ext cx="6524717" cy="1714660"/>
          </a:xfrm>
          <a:prstGeom prst="rect">
            <a:avLst/>
          </a:prstGeom>
          <a:noFill/>
          <a:ln>
            <a:noFill/>
          </a:ln>
        </p:spPr>
        <p:txBody>
          <a:bodyPr anchorCtr="0" anchor="t" bIns="0" lIns="0" spcFirstLastPara="1" rIns="0" wrap="square" tIns="0">
            <a:spAutoFit/>
          </a:bodyPr>
          <a:lstStyle/>
          <a:p>
            <a:pPr indent="0" lvl="0" marL="0" marR="0" rtl="0" algn="l">
              <a:lnSpc>
                <a:spcPct val="101003"/>
              </a:lnSpc>
              <a:spcBef>
                <a:spcPts val="0"/>
              </a:spcBef>
              <a:spcAft>
                <a:spcPts val="0"/>
              </a:spcAft>
              <a:buNone/>
            </a:pPr>
            <a:r>
              <a:rPr b="0" i="0" lang="en-US" sz="12752" u="none" cap="none" strike="noStrike">
                <a:solidFill>
                  <a:srgbClr val="FFFFFF"/>
                </a:solidFill>
                <a:latin typeface="Anton"/>
                <a:ea typeface="Anton"/>
                <a:cs typeface="Anton"/>
                <a:sym typeface="Anton"/>
              </a:rPr>
              <a:t>PROYECTO</a:t>
            </a:r>
            <a:endParaRPr/>
          </a:p>
        </p:txBody>
      </p:sp>
      <p:grpSp>
        <p:nvGrpSpPr>
          <p:cNvPr id="135" name="Google Shape;135;p3"/>
          <p:cNvGrpSpPr/>
          <p:nvPr/>
        </p:nvGrpSpPr>
        <p:grpSpPr>
          <a:xfrm>
            <a:off x="2741896" y="1592660"/>
            <a:ext cx="1042965" cy="1042965"/>
            <a:chOff x="0" y="0"/>
            <a:chExt cx="812800" cy="812800"/>
          </a:xfrm>
        </p:grpSpPr>
        <p:sp>
          <p:nvSpPr>
            <p:cNvPr id="136" name="Google Shape;13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8" name="Google Shape;138;p3"/>
          <p:cNvSpPr/>
          <p:nvPr/>
        </p:nvSpPr>
        <p:spPr>
          <a:xfrm>
            <a:off x="3043965" y="1871684"/>
            <a:ext cx="481391" cy="484918"/>
          </a:xfrm>
          <a:custGeom>
            <a:rect b="b" l="l" r="r" t="t"/>
            <a:pathLst>
              <a:path extrusionOk="0" h="484918" w="481391">
                <a:moveTo>
                  <a:pt x="0" y="0"/>
                </a:moveTo>
                <a:lnTo>
                  <a:pt x="481392" y="0"/>
                </a:lnTo>
                <a:lnTo>
                  <a:pt x="481392" y="484917"/>
                </a:lnTo>
                <a:lnTo>
                  <a:pt x="0" y="484917"/>
                </a:lnTo>
                <a:lnTo>
                  <a:pt x="0" y="0"/>
                </a:lnTo>
                <a:close/>
              </a:path>
            </a:pathLst>
          </a:custGeom>
          <a:blipFill rotWithShape="1">
            <a:blip r:embed="rId4">
              <a:alphaModFix/>
            </a:blip>
            <a:stretch>
              <a:fillRect b="0" l="0" r="0" t="0"/>
            </a:stretch>
          </a:blipFill>
          <a:ln>
            <a:noFill/>
          </a:ln>
        </p:spPr>
      </p:sp>
      <p:sp>
        <p:nvSpPr>
          <p:cNvPr id="139" name="Google Shape;139;p3"/>
          <p:cNvSpPr txBox="1"/>
          <p:nvPr/>
        </p:nvSpPr>
        <p:spPr>
          <a:xfrm>
            <a:off x="3853955" y="1934748"/>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grpSp>
        <p:nvGrpSpPr>
          <p:cNvPr id="140" name="Google Shape;140;p3"/>
          <p:cNvGrpSpPr/>
          <p:nvPr/>
        </p:nvGrpSpPr>
        <p:grpSpPr>
          <a:xfrm>
            <a:off x="15020109" y="2605709"/>
            <a:ext cx="5077990" cy="5077990"/>
            <a:chOff x="0" y="0"/>
            <a:chExt cx="812800" cy="812800"/>
          </a:xfrm>
        </p:grpSpPr>
        <p:sp>
          <p:nvSpPr>
            <p:cNvPr id="141" name="Google Shape;14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3"/>
          <p:cNvSpPr txBox="1"/>
          <p:nvPr/>
        </p:nvSpPr>
        <p:spPr>
          <a:xfrm>
            <a:off x="10010241" y="3944656"/>
            <a:ext cx="7548863" cy="35078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89" u="none" cap="none" strike="noStrike">
                <a:solidFill>
                  <a:srgbClr val="000000"/>
                </a:solidFill>
                <a:latin typeface="Poppins"/>
                <a:ea typeface="Poppins"/>
                <a:cs typeface="Poppins"/>
                <a:sym typeface="Poppins"/>
              </a:rPr>
              <a:t>El proyecto es relevante porque mejora la accesibilidad y la calidad en los servicios técnicos, lo que tiene un impacto positivo tanto para los usuarios como para los técnicos en nuestra área. Está alineado con nuestras competencias profesionales, como el desarrollo de software y la gestión de proyectos.</a:t>
            </a:r>
            <a:endParaRPr/>
          </a:p>
        </p:txBody>
      </p:sp>
      <p:pic>
        <p:nvPicPr>
          <p:cNvPr id="144" name="Google Shape;144;p3"/>
          <p:cNvPicPr preferRelativeResize="0"/>
          <p:nvPr/>
        </p:nvPicPr>
        <p:blipFill rotWithShape="1">
          <a:blip r:embed="rId5">
            <a:alphaModFix/>
          </a:blip>
          <a:srcRect b="0" l="0" r="0" t="0"/>
          <a:stretch/>
        </p:blipFill>
        <p:spPr>
          <a:xfrm flipH="1">
            <a:off x="14221701" y="392517"/>
            <a:ext cx="3958208" cy="1899940"/>
          </a:xfrm>
          <a:prstGeom prst="rect">
            <a:avLst/>
          </a:prstGeom>
          <a:noFill/>
          <a:ln>
            <a:noFill/>
          </a:ln>
        </p:spPr>
      </p:pic>
      <p:pic>
        <p:nvPicPr>
          <p:cNvPr id="145" name="Google Shape;145;p3"/>
          <p:cNvPicPr preferRelativeResize="0"/>
          <p:nvPr/>
        </p:nvPicPr>
        <p:blipFill rotWithShape="1">
          <a:blip r:embed="rId5">
            <a:alphaModFix/>
          </a:blip>
          <a:srcRect b="0" l="0" r="0" t="0"/>
          <a:stretch/>
        </p:blipFill>
        <p:spPr>
          <a:xfrm flipH="1">
            <a:off x="15938961" y="8731663"/>
            <a:ext cx="3240285" cy="1555337"/>
          </a:xfrm>
          <a:prstGeom prst="rect">
            <a:avLst/>
          </a:prstGeom>
          <a:noFill/>
          <a:ln>
            <a:noFill/>
          </a:ln>
        </p:spPr>
      </p:pic>
      <p:sp>
        <p:nvSpPr>
          <p:cNvPr id="146" name="Google Shape;146;p3"/>
          <p:cNvSpPr/>
          <p:nvPr/>
        </p:nvSpPr>
        <p:spPr>
          <a:xfrm>
            <a:off x="2824553" y="9038887"/>
            <a:ext cx="438826" cy="438826"/>
          </a:xfrm>
          <a:custGeom>
            <a:rect b="b" l="l" r="r" t="t"/>
            <a:pathLst>
              <a:path extrusionOk="0" h="438826" w="438826">
                <a:moveTo>
                  <a:pt x="0" y="0"/>
                </a:moveTo>
                <a:lnTo>
                  <a:pt x="438825" y="0"/>
                </a:lnTo>
                <a:lnTo>
                  <a:pt x="438825" y="438826"/>
                </a:lnTo>
                <a:lnTo>
                  <a:pt x="0" y="43882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150" name="Shape 150"/>
        <p:cNvGrpSpPr/>
        <p:nvPr/>
      </p:nvGrpSpPr>
      <p:grpSpPr>
        <a:xfrm>
          <a:off x="0" y="0"/>
          <a:ext cx="0" cy="0"/>
          <a:chOff x="0" y="0"/>
          <a:chExt cx="0" cy="0"/>
        </a:xfrm>
      </p:grpSpPr>
      <p:grpSp>
        <p:nvGrpSpPr>
          <p:cNvPr id="151" name="Google Shape;151;p4"/>
          <p:cNvGrpSpPr/>
          <p:nvPr/>
        </p:nvGrpSpPr>
        <p:grpSpPr>
          <a:xfrm>
            <a:off x="-1607592" y="3501958"/>
            <a:ext cx="22247141" cy="1458563"/>
            <a:chOff x="0" y="-38100"/>
            <a:chExt cx="5302669" cy="347653"/>
          </a:xfrm>
        </p:grpSpPr>
        <p:sp>
          <p:nvSpPr>
            <p:cNvPr id="152" name="Google Shape;152;p4"/>
            <p:cNvSpPr/>
            <p:nvPr/>
          </p:nvSpPr>
          <p:spPr>
            <a:xfrm>
              <a:off x="0" y="0"/>
              <a:ext cx="5302669" cy="309553"/>
            </a:xfrm>
            <a:custGeom>
              <a:rect b="b" l="l" r="r" t="t"/>
              <a:pathLst>
                <a:path extrusionOk="0" h="309553" w="5302669">
                  <a:moveTo>
                    <a:pt x="0" y="0"/>
                  </a:moveTo>
                  <a:lnTo>
                    <a:pt x="5302669" y="0"/>
                  </a:lnTo>
                  <a:lnTo>
                    <a:pt x="5302669" y="309553"/>
                  </a:lnTo>
                  <a:lnTo>
                    <a:pt x="0" y="309553"/>
                  </a:lnTo>
                  <a:close/>
                </a:path>
              </a:pathLst>
            </a:custGeom>
            <a:gradFill>
              <a:gsLst>
                <a:gs pos="0">
                  <a:srgbClr val="3428BA"/>
                </a:gs>
                <a:gs pos="100000">
                  <a:srgbClr val="5FA2DB"/>
                </a:gs>
              </a:gsLst>
              <a:lin ang="0" scaled="0"/>
            </a:gradFill>
            <a:ln>
              <a:noFill/>
            </a:ln>
          </p:spPr>
        </p:sp>
        <p:sp>
          <p:nvSpPr>
            <p:cNvPr id="153" name="Google Shape;153;p4"/>
            <p:cNvSpPr txBox="1"/>
            <p:nvPr/>
          </p:nvSpPr>
          <p:spPr>
            <a:xfrm>
              <a:off x="0" y="-38100"/>
              <a:ext cx="5302669" cy="3476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4" name="Google Shape;154;p4"/>
          <p:cNvSpPr/>
          <p:nvPr/>
        </p:nvSpPr>
        <p:spPr>
          <a:xfrm>
            <a:off x="-10834017" y="1913509"/>
            <a:ext cx="17871339" cy="17871339"/>
          </a:xfrm>
          <a:custGeom>
            <a:rect b="b" l="l" r="r" t="t"/>
            <a:pathLst>
              <a:path extrusionOk="0" h="17871339" w="17871339">
                <a:moveTo>
                  <a:pt x="0" y="0"/>
                </a:moveTo>
                <a:lnTo>
                  <a:pt x="17871339" y="0"/>
                </a:lnTo>
                <a:lnTo>
                  <a:pt x="17871339" y="17871339"/>
                </a:lnTo>
                <a:lnTo>
                  <a:pt x="0" y="17871339"/>
                </a:lnTo>
                <a:lnTo>
                  <a:pt x="0" y="0"/>
                </a:lnTo>
                <a:close/>
              </a:path>
            </a:pathLst>
          </a:custGeom>
          <a:blipFill rotWithShape="1">
            <a:blip r:embed="rId3">
              <a:alphaModFix amt="32999"/>
            </a:blip>
            <a:stretch>
              <a:fillRect b="0" l="0" r="0" t="0"/>
            </a:stretch>
          </a:blipFill>
          <a:ln>
            <a:noFill/>
          </a:ln>
        </p:spPr>
      </p:sp>
      <p:pic>
        <p:nvPicPr>
          <p:cNvPr id="155" name="Google Shape;155;p4"/>
          <p:cNvPicPr preferRelativeResize="0"/>
          <p:nvPr/>
        </p:nvPicPr>
        <p:blipFill rotWithShape="1">
          <a:blip r:embed="rId4">
            <a:alphaModFix/>
          </a:blip>
          <a:srcRect b="0" l="0" r="0" t="0"/>
          <a:stretch/>
        </p:blipFill>
        <p:spPr>
          <a:xfrm>
            <a:off x="1213069" y="1938953"/>
            <a:ext cx="4712027" cy="6119516"/>
          </a:xfrm>
          <a:prstGeom prst="rect">
            <a:avLst/>
          </a:prstGeom>
          <a:noFill/>
          <a:ln>
            <a:noFill/>
          </a:ln>
        </p:spPr>
      </p:pic>
      <p:grpSp>
        <p:nvGrpSpPr>
          <p:cNvPr id="156" name="Google Shape;156;p4"/>
          <p:cNvGrpSpPr/>
          <p:nvPr/>
        </p:nvGrpSpPr>
        <p:grpSpPr>
          <a:xfrm>
            <a:off x="10113753" y="870545"/>
            <a:ext cx="1042965" cy="1042965"/>
            <a:chOff x="0" y="0"/>
            <a:chExt cx="812800" cy="812800"/>
          </a:xfrm>
        </p:grpSpPr>
        <p:sp>
          <p:nvSpPr>
            <p:cNvPr id="157" name="Google Shape;15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p4"/>
          <p:cNvSpPr/>
          <p:nvPr/>
        </p:nvSpPr>
        <p:spPr>
          <a:xfrm>
            <a:off x="10394540" y="1149568"/>
            <a:ext cx="481391" cy="484918"/>
          </a:xfrm>
          <a:custGeom>
            <a:rect b="b" l="l" r="r" t="t"/>
            <a:pathLst>
              <a:path extrusionOk="0" h="484918" w="481391">
                <a:moveTo>
                  <a:pt x="0" y="0"/>
                </a:moveTo>
                <a:lnTo>
                  <a:pt x="481391" y="0"/>
                </a:lnTo>
                <a:lnTo>
                  <a:pt x="481391" y="484918"/>
                </a:lnTo>
                <a:lnTo>
                  <a:pt x="0" y="484918"/>
                </a:lnTo>
                <a:lnTo>
                  <a:pt x="0" y="0"/>
                </a:lnTo>
                <a:close/>
              </a:path>
            </a:pathLst>
          </a:custGeom>
          <a:blipFill rotWithShape="1">
            <a:blip r:embed="rId5">
              <a:alphaModFix/>
            </a:blip>
            <a:stretch>
              <a:fillRect b="0" l="0" r="0" t="0"/>
            </a:stretch>
          </a:blipFill>
          <a:ln>
            <a:noFill/>
          </a:ln>
        </p:spPr>
      </p:sp>
      <p:sp>
        <p:nvSpPr>
          <p:cNvPr id="160" name="Google Shape;160;p4"/>
          <p:cNvSpPr/>
          <p:nvPr/>
        </p:nvSpPr>
        <p:spPr>
          <a:xfrm>
            <a:off x="17039887" y="9038887"/>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6">
              <a:alphaModFix/>
            </a:blip>
            <a:stretch>
              <a:fillRect b="0" l="0" r="0" t="0"/>
            </a:stretch>
          </a:blipFill>
          <a:ln>
            <a:noFill/>
          </a:ln>
        </p:spPr>
      </p:sp>
      <p:sp>
        <p:nvSpPr>
          <p:cNvPr id="161" name="Google Shape;161;p4"/>
          <p:cNvSpPr txBox="1"/>
          <p:nvPr/>
        </p:nvSpPr>
        <p:spPr>
          <a:xfrm>
            <a:off x="11225812" y="1212632"/>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sp>
        <p:nvSpPr>
          <p:cNvPr id="162" name="Google Shape;162;p4"/>
          <p:cNvSpPr txBox="1"/>
          <p:nvPr/>
        </p:nvSpPr>
        <p:spPr>
          <a:xfrm>
            <a:off x="10054361" y="2448814"/>
            <a:ext cx="6700964" cy="1263833"/>
          </a:xfrm>
          <a:prstGeom prst="rect">
            <a:avLst/>
          </a:prstGeom>
          <a:noFill/>
          <a:ln>
            <a:noFill/>
          </a:ln>
        </p:spPr>
        <p:txBody>
          <a:bodyPr anchorCtr="0" anchor="t" bIns="0" lIns="0" spcFirstLastPara="1" rIns="0" wrap="square" tIns="0">
            <a:spAutoFit/>
          </a:bodyPr>
          <a:lstStyle/>
          <a:p>
            <a:pPr indent="0" lvl="0" marL="0" marR="0" rtl="0" algn="l">
              <a:lnSpc>
                <a:spcPct val="111006"/>
              </a:lnSpc>
              <a:spcBef>
                <a:spcPts val="0"/>
              </a:spcBef>
              <a:spcAft>
                <a:spcPts val="0"/>
              </a:spcAft>
              <a:buNone/>
            </a:pPr>
            <a:r>
              <a:rPr b="0" i="0" lang="en-US" sz="8913" u="none" cap="none" strike="noStrike">
                <a:solidFill>
                  <a:srgbClr val="3428BA"/>
                </a:solidFill>
                <a:latin typeface="Anton"/>
                <a:ea typeface="Anton"/>
                <a:cs typeface="Anton"/>
                <a:sym typeface="Anton"/>
              </a:rPr>
              <a:t>OBJETIVOS DEL </a:t>
            </a:r>
            <a:endParaRPr/>
          </a:p>
        </p:txBody>
      </p:sp>
      <p:sp>
        <p:nvSpPr>
          <p:cNvPr id="163" name="Google Shape;163;p4"/>
          <p:cNvSpPr txBox="1"/>
          <p:nvPr/>
        </p:nvSpPr>
        <p:spPr>
          <a:xfrm>
            <a:off x="10086934" y="3747530"/>
            <a:ext cx="6700964" cy="1263833"/>
          </a:xfrm>
          <a:prstGeom prst="rect">
            <a:avLst/>
          </a:prstGeom>
          <a:noFill/>
          <a:ln>
            <a:noFill/>
          </a:ln>
        </p:spPr>
        <p:txBody>
          <a:bodyPr anchorCtr="0" anchor="t" bIns="0" lIns="0" spcFirstLastPara="1" rIns="0" wrap="square" tIns="0">
            <a:spAutoFit/>
          </a:bodyPr>
          <a:lstStyle/>
          <a:p>
            <a:pPr indent="0" lvl="0" marL="0" marR="0" rtl="0" algn="l">
              <a:lnSpc>
                <a:spcPct val="111006"/>
              </a:lnSpc>
              <a:spcBef>
                <a:spcPts val="0"/>
              </a:spcBef>
              <a:spcAft>
                <a:spcPts val="0"/>
              </a:spcAft>
              <a:buNone/>
            </a:pPr>
            <a:r>
              <a:rPr b="0" i="0" lang="en-US" sz="8913" u="none" cap="none" strike="noStrike">
                <a:solidFill>
                  <a:srgbClr val="FFFFFF"/>
                </a:solidFill>
                <a:latin typeface="Anton"/>
                <a:ea typeface="Anton"/>
                <a:cs typeface="Anton"/>
                <a:sym typeface="Anton"/>
              </a:rPr>
              <a:t>PROYECTO</a:t>
            </a:r>
            <a:endParaRPr/>
          </a:p>
        </p:txBody>
      </p:sp>
      <p:sp>
        <p:nvSpPr>
          <p:cNvPr id="164" name="Google Shape;164;p4"/>
          <p:cNvSpPr txBox="1"/>
          <p:nvPr/>
        </p:nvSpPr>
        <p:spPr>
          <a:xfrm>
            <a:off x="10086934" y="5258115"/>
            <a:ext cx="6793200" cy="31677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89" u="none" cap="none" strike="noStrike">
                <a:solidFill>
                  <a:srgbClr val="000000"/>
                </a:solidFill>
                <a:latin typeface="Poppins"/>
                <a:ea typeface="Poppins"/>
                <a:cs typeface="Poppins"/>
                <a:sym typeface="Poppins"/>
              </a:rPr>
              <a:t>Nuestro objetivo general es desarrollar una aplicación</a:t>
            </a:r>
            <a:r>
              <a:rPr lang="en-US" sz="2189">
                <a:latin typeface="Poppins"/>
                <a:ea typeface="Poppins"/>
                <a:cs typeface="Poppins"/>
                <a:sym typeface="Poppins"/>
              </a:rPr>
              <a:t> hibrida</a:t>
            </a:r>
            <a:r>
              <a:rPr b="0" i="0" lang="en-US" sz="2189" u="none" cap="none" strike="noStrike">
                <a:solidFill>
                  <a:srgbClr val="000000"/>
                </a:solidFill>
                <a:latin typeface="Poppins"/>
                <a:ea typeface="Poppins"/>
                <a:cs typeface="Poppins"/>
                <a:sym typeface="Poppins"/>
              </a:rPr>
              <a:t> para gestionar problemas de computadoras. Los objetivos específicos incluyen obtener al menos 4 estrellas en Google Play, registrar a 7 técnicos, publicar la aplicación y alcanzar 20 descargas en la primera semana de lanzamiento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168" name="Shape 168"/>
        <p:cNvGrpSpPr/>
        <p:nvPr/>
      </p:nvGrpSpPr>
      <p:grpSpPr>
        <a:xfrm>
          <a:off x="0" y="0"/>
          <a:ext cx="0" cy="0"/>
          <a:chOff x="0" y="0"/>
          <a:chExt cx="0" cy="0"/>
        </a:xfrm>
      </p:grpSpPr>
      <p:grpSp>
        <p:nvGrpSpPr>
          <p:cNvPr id="169" name="Google Shape;169;p5"/>
          <p:cNvGrpSpPr/>
          <p:nvPr/>
        </p:nvGrpSpPr>
        <p:grpSpPr>
          <a:xfrm>
            <a:off x="-1898347" y="4134032"/>
            <a:ext cx="22247141" cy="4148599"/>
            <a:chOff x="0" y="-38100"/>
            <a:chExt cx="5302669" cy="988830"/>
          </a:xfrm>
        </p:grpSpPr>
        <p:sp>
          <p:nvSpPr>
            <p:cNvPr id="170" name="Google Shape;170;p5"/>
            <p:cNvSpPr/>
            <p:nvPr/>
          </p:nvSpPr>
          <p:spPr>
            <a:xfrm>
              <a:off x="0" y="0"/>
              <a:ext cx="5302669" cy="950730"/>
            </a:xfrm>
            <a:custGeom>
              <a:rect b="b" l="l" r="r" t="t"/>
              <a:pathLst>
                <a:path extrusionOk="0" h="950730" w="5302669">
                  <a:moveTo>
                    <a:pt x="0" y="0"/>
                  </a:moveTo>
                  <a:lnTo>
                    <a:pt x="5302669" y="0"/>
                  </a:lnTo>
                  <a:lnTo>
                    <a:pt x="5302669" y="950730"/>
                  </a:lnTo>
                  <a:lnTo>
                    <a:pt x="0" y="950730"/>
                  </a:lnTo>
                  <a:close/>
                </a:path>
              </a:pathLst>
            </a:custGeom>
            <a:gradFill>
              <a:gsLst>
                <a:gs pos="0">
                  <a:srgbClr val="3428BA"/>
                </a:gs>
                <a:gs pos="100000">
                  <a:srgbClr val="5FA2DB"/>
                </a:gs>
              </a:gsLst>
              <a:lin ang="0" scaled="0"/>
            </a:gradFill>
            <a:ln>
              <a:noFill/>
            </a:ln>
          </p:spPr>
        </p:sp>
        <p:sp>
          <p:nvSpPr>
            <p:cNvPr id="171" name="Google Shape;171;p5"/>
            <p:cNvSpPr txBox="1"/>
            <p:nvPr/>
          </p:nvSpPr>
          <p:spPr>
            <a:xfrm>
              <a:off x="0" y="-38100"/>
              <a:ext cx="5302669" cy="98883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2" name="Google Shape;172;p5"/>
          <p:cNvSpPr/>
          <p:nvPr/>
        </p:nvSpPr>
        <p:spPr>
          <a:xfrm>
            <a:off x="-10834017" y="1913509"/>
            <a:ext cx="17871339" cy="17871339"/>
          </a:xfrm>
          <a:custGeom>
            <a:rect b="b" l="l" r="r" t="t"/>
            <a:pathLst>
              <a:path extrusionOk="0" h="17871339" w="17871339">
                <a:moveTo>
                  <a:pt x="0" y="0"/>
                </a:moveTo>
                <a:lnTo>
                  <a:pt x="17871339" y="0"/>
                </a:lnTo>
                <a:lnTo>
                  <a:pt x="17871339" y="17871339"/>
                </a:lnTo>
                <a:lnTo>
                  <a:pt x="0" y="17871339"/>
                </a:lnTo>
                <a:lnTo>
                  <a:pt x="0" y="0"/>
                </a:lnTo>
                <a:close/>
              </a:path>
            </a:pathLst>
          </a:custGeom>
          <a:blipFill rotWithShape="1">
            <a:blip r:embed="rId3">
              <a:alphaModFix amt="32999"/>
            </a:blip>
            <a:stretch>
              <a:fillRect b="0" l="0" r="0" t="0"/>
            </a:stretch>
          </a:blipFill>
          <a:ln>
            <a:noFill/>
          </a:ln>
        </p:spPr>
      </p:sp>
      <p:cxnSp>
        <p:nvCxnSpPr>
          <p:cNvPr id="173" name="Google Shape;173;p5"/>
          <p:cNvCxnSpPr/>
          <p:nvPr/>
        </p:nvCxnSpPr>
        <p:spPr>
          <a:xfrm>
            <a:off x="7955188" y="3958094"/>
            <a:ext cx="2134301" cy="0"/>
          </a:xfrm>
          <a:prstGeom prst="straightConnector1">
            <a:avLst/>
          </a:prstGeom>
          <a:noFill/>
          <a:ln cap="flat" cmpd="sng" w="142875">
            <a:solidFill>
              <a:srgbClr val="3428BA"/>
            </a:solidFill>
            <a:prstDash val="solid"/>
            <a:round/>
            <a:headEnd len="sm" w="sm" type="none"/>
            <a:tailEnd len="sm" w="sm" type="none"/>
          </a:ln>
        </p:spPr>
      </p:cxnSp>
      <p:grpSp>
        <p:nvGrpSpPr>
          <p:cNvPr id="174" name="Google Shape;174;p5"/>
          <p:cNvGrpSpPr/>
          <p:nvPr/>
        </p:nvGrpSpPr>
        <p:grpSpPr>
          <a:xfrm>
            <a:off x="7561158" y="870545"/>
            <a:ext cx="1042965" cy="1042965"/>
            <a:chOff x="0" y="0"/>
            <a:chExt cx="812800" cy="812800"/>
          </a:xfrm>
        </p:grpSpPr>
        <p:sp>
          <p:nvSpPr>
            <p:cNvPr id="175" name="Google Shape;17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7" name="Google Shape;177;p5"/>
          <p:cNvSpPr/>
          <p:nvPr/>
        </p:nvSpPr>
        <p:spPr>
          <a:xfrm>
            <a:off x="7841945" y="1149568"/>
            <a:ext cx="481391" cy="484918"/>
          </a:xfrm>
          <a:custGeom>
            <a:rect b="b" l="l" r="r" t="t"/>
            <a:pathLst>
              <a:path extrusionOk="0" h="484918" w="481391">
                <a:moveTo>
                  <a:pt x="0" y="0"/>
                </a:moveTo>
                <a:lnTo>
                  <a:pt x="481391" y="0"/>
                </a:lnTo>
                <a:lnTo>
                  <a:pt x="481391" y="484918"/>
                </a:lnTo>
                <a:lnTo>
                  <a:pt x="0" y="484918"/>
                </a:lnTo>
                <a:lnTo>
                  <a:pt x="0" y="0"/>
                </a:lnTo>
                <a:close/>
              </a:path>
            </a:pathLst>
          </a:custGeom>
          <a:blipFill rotWithShape="1">
            <a:blip r:embed="rId4">
              <a:alphaModFix/>
            </a:blip>
            <a:stretch>
              <a:fillRect b="0" l="0" r="0" t="0"/>
            </a:stretch>
          </a:blipFill>
          <a:ln>
            <a:noFill/>
          </a:ln>
        </p:spPr>
      </p:sp>
      <p:sp>
        <p:nvSpPr>
          <p:cNvPr id="178" name="Google Shape;178;p5"/>
          <p:cNvSpPr/>
          <p:nvPr/>
        </p:nvSpPr>
        <p:spPr>
          <a:xfrm>
            <a:off x="17039887" y="9038887"/>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5">
              <a:alphaModFix/>
            </a:blip>
            <a:stretch>
              <a:fillRect b="0" l="0" r="0" t="0"/>
            </a:stretch>
          </a:blipFill>
          <a:ln>
            <a:noFill/>
          </a:ln>
        </p:spPr>
      </p:sp>
      <p:sp>
        <p:nvSpPr>
          <p:cNvPr id="179" name="Google Shape;179;p5"/>
          <p:cNvSpPr/>
          <p:nvPr/>
        </p:nvSpPr>
        <p:spPr>
          <a:xfrm>
            <a:off x="14329344" y="660436"/>
            <a:ext cx="3518635" cy="3518635"/>
          </a:xfrm>
          <a:custGeom>
            <a:rect b="b" l="l" r="r" t="t"/>
            <a:pathLst>
              <a:path extrusionOk="0" h="3518635" w="3518635">
                <a:moveTo>
                  <a:pt x="0" y="0"/>
                </a:moveTo>
                <a:lnTo>
                  <a:pt x="3518635" y="0"/>
                </a:lnTo>
                <a:lnTo>
                  <a:pt x="3518635" y="3518635"/>
                </a:lnTo>
                <a:lnTo>
                  <a:pt x="0" y="3518635"/>
                </a:lnTo>
                <a:lnTo>
                  <a:pt x="0" y="0"/>
                </a:lnTo>
                <a:close/>
              </a:path>
            </a:pathLst>
          </a:custGeom>
          <a:blipFill rotWithShape="1">
            <a:blip r:embed="rId6">
              <a:alphaModFix/>
            </a:blip>
            <a:stretch>
              <a:fillRect b="0" l="0" r="0" t="0"/>
            </a:stretch>
          </a:blipFill>
          <a:ln>
            <a:noFill/>
          </a:ln>
        </p:spPr>
      </p:sp>
      <p:sp>
        <p:nvSpPr>
          <p:cNvPr id="180" name="Google Shape;180;p5"/>
          <p:cNvSpPr txBox="1"/>
          <p:nvPr/>
        </p:nvSpPr>
        <p:spPr>
          <a:xfrm>
            <a:off x="4636708" y="5067300"/>
            <a:ext cx="9014584" cy="2021567"/>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0" i="0" lang="en-US" sz="2889" u="none" cap="none" strike="noStrike">
                <a:solidFill>
                  <a:srgbClr val="FFFFFF"/>
                </a:solidFill>
                <a:latin typeface="Poppins"/>
                <a:ea typeface="Poppins"/>
                <a:cs typeface="Poppins"/>
                <a:sym typeface="Poppins"/>
              </a:rPr>
              <a:t>Hemos adoptado la metodología ágil Scrum. Esto nos permite trabajar en ciclos cortos, obtener retroalimentación continua y ajustar el desarrollo según sea necesario.</a:t>
            </a:r>
            <a:endParaRPr/>
          </a:p>
        </p:txBody>
      </p:sp>
      <p:sp>
        <p:nvSpPr>
          <p:cNvPr id="181" name="Google Shape;181;p5"/>
          <p:cNvSpPr/>
          <p:nvPr/>
        </p:nvSpPr>
        <p:spPr>
          <a:xfrm>
            <a:off x="-2487975" y="6523313"/>
            <a:ext cx="5794139" cy="5794139"/>
          </a:xfrm>
          <a:custGeom>
            <a:rect b="b" l="l" r="r" t="t"/>
            <a:pathLst>
              <a:path extrusionOk="0" h="5794139" w="5794139">
                <a:moveTo>
                  <a:pt x="0" y="0"/>
                </a:moveTo>
                <a:lnTo>
                  <a:pt x="5794139" y="0"/>
                </a:lnTo>
                <a:lnTo>
                  <a:pt x="5794139" y="5794139"/>
                </a:lnTo>
                <a:lnTo>
                  <a:pt x="0" y="5794139"/>
                </a:lnTo>
                <a:lnTo>
                  <a:pt x="0" y="0"/>
                </a:lnTo>
                <a:close/>
              </a:path>
            </a:pathLst>
          </a:custGeom>
          <a:blipFill rotWithShape="1">
            <a:blip r:embed="rId6">
              <a:alphaModFix/>
            </a:blip>
            <a:stretch>
              <a:fillRect b="0" l="0" r="0" t="0"/>
            </a:stretch>
          </a:blipFill>
          <a:ln>
            <a:noFill/>
          </a:ln>
        </p:spPr>
      </p:sp>
      <p:sp>
        <p:nvSpPr>
          <p:cNvPr id="182" name="Google Shape;182;p5"/>
          <p:cNvSpPr txBox="1"/>
          <p:nvPr/>
        </p:nvSpPr>
        <p:spPr>
          <a:xfrm>
            <a:off x="4310818" y="2100618"/>
            <a:ext cx="9666363" cy="1437004"/>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0" i="0" lang="en-US" sz="8391" u="none" cap="none" strike="noStrike">
                <a:solidFill>
                  <a:srgbClr val="3428BA"/>
                </a:solidFill>
                <a:latin typeface="Anton"/>
                <a:ea typeface="Anton"/>
                <a:cs typeface="Anton"/>
                <a:sym typeface="Anton"/>
              </a:rPr>
              <a:t>METODOLOGÍA</a:t>
            </a:r>
            <a:endParaRPr/>
          </a:p>
        </p:txBody>
      </p:sp>
      <p:sp>
        <p:nvSpPr>
          <p:cNvPr id="183" name="Google Shape;183;p5"/>
          <p:cNvSpPr txBox="1"/>
          <p:nvPr/>
        </p:nvSpPr>
        <p:spPr>
          <a:xfrm>
            <a:off x="8673217" y="1212632"/>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187" name="Shape 187"/>
        <p:cNvGrpSpPr/>
        <p:nvPr/>
      </p:nvGrpSpPr>
      <p:grpSpPr>
        <a:xfrm>
          <a:off x="0" y="0"/>
          <a:ext cx="0" cy="0"/>
          <a:chOff x="0" y="0"/>
          <a:chExt cx="0" cy="0"/>
        </a:xfrm>
      </p:grpSpPr>
      <p:sp>
        <p:nvSpPr>
          <p:cNvPr id="188" name="Google Shape;188;p6"/>
          <p:cNvSpPr/>
          <p:nvPr/>
        </p:nvSpPr>
        <p:spPr>
          <a:xfrm>
            <a:off x="-10742546" y="322630"/>
            <a:ext cx="17871339" cy="17871339"/>
          </a:xfrm>
          <a:custGeom>
            <a:rect b="b" l="l" r="r" t="t"/>
            <a:pathLst>
              <a:path extrusionOk="0" h="17871339" w="17871339">
                <a:moveTo>
                  <a:pt x="0" y="0"/>
                </a:moveTo>
                <a:lnTo>
                  <a:pt x="17871339" y="0"/>
                </a:lnTo>
                <a:lnTo>
                  <a:pt x="17871339" y="17871340"/>
                </a:lnTo>
                <a:lnTo>
                  <a:pt x="0" y="17871340"/>
                </a:lnTo>
                <a:lnTo>
                  <a:pt x="0" y="0"/>
                </a:lnTo>
                <a:close/>
              </a:path>
            </a:pathLst>
          </a:custGeom>
          <a:blipFill rotWithShape="1">
            <a:blip r:embed="rId3">
              <a:alphaModFix amt="32999"/>
            </a:blip>
            <a:stretch>
              <a:fillRect b="0" l="0" r="0" t="0"/>
            </a:stretch>
          </a:blipFill>
          <a:ln>
            <a:noFill/>
          </a:ln>
        </p:spPr>
      </p:sp>
      <p:pic>
        <p:nvPicPr>
          <p:cNvPr id="189" name="Google Shape;189;p6"/>
          <p:cNvPicPr preferRelativeResize="0"/>
          <p:nvPr/>
        </p:nvPicPr>
        <p:blipFill rotWithShape="1">
          <a:blip r:embed="rId4">
            <a:alphaModFix amt="79000"/>
          </a:blip>
          <a:srcRect b="0" l="0" r="0" t="0"/>
          <a:stretch/>
        </p:blipFill>
        <p:spPr>
          <a:xfrm>
            <a:off x="87347" y="1913509"/>
            <a:ext cx="8479663" cy="2840687"/>
          </a:xfrm>
          <a:prstGeom prst="rect">
            <a:avLst/>
          </a:prstGeom>
          <a:noFill/>
          <a:ln>
            <a:noFill/>
          </a:ln>
        </p:spPr>
      </p:pic>
      <p:cxnSp>
        <p:nvCxnSpPr>
          <p:cNvPr id="190" name="Google Shape;190;p6"/>
          <p:cNvCxnSpPr/>
          <p:nvPr/>
        </p:nvCxnSpPr>
        <p:spPr>
          <a:xfrm>
            <a:off x="8778064" y="3609059"/>
            <a:ext cx="1210781" cy="0"/>
          </a:xfrm>
          <a:prstGeom prst="straightConnector1">
            <a:avLst/>
          </a:prstGeom>
          <a:noFill/>
          <a:ln cap="flat" cmpd="sng" w="142875">
            <a:solidFill>
              <a:srgbClr val="3428BA"/>
            </a:solidFill>
            <a:prstDash val="solid"/>
            <a:round/>
            <a:headEnd len="sm" w="sm" type="none"/>
            <a:tailEnd len="sm" w="sm" type="none"/>
          </a:ln>
        </p:spPr>
      </p:cxnSp>
      <p:grpSp>
        <p:nvGrpSpPr>
          <p:cNvPr id="191" name="Google Shape;191;p6"/>
          <p:cNvGrpSpPr/>
          <p:nvPr/>
        </p:nvGrpSpPr>
        <p:grpSpPr>
          <a:xfrm>
            <a:off x="3775960" y="702611"/>
            <a:ext cx="1042965" cy="1042965"/>
            <a:chOff x="0" y="0"/>
            <a:chExt cx="812800" cy="812800"/>
          </a:xfrm>
        </p:grpSpPr>
        <p:sp>
          <p:nvSpPr>
            <p:cNvPr id="192" name="Google Shape;19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6"/>
          <p:cNvSpPr/>
          <p:nvPr/>
        </p:nvSpPr>
        <p:spPr>
          <a:xfrm>
            <a:off x="4056747" y="981634"/>
            <a:ext cx="481391" cy="484918"/>
          </a:xfrm>
          <a:custGeom>
            <a:rect b="b" l="l" r="r" t="t"/>
            <a:pathLst>
              <a:path extrusionOk="0" h="484918" w="481391">
                <a:moveTo>
                  <a:pt x="0" y="0"/>
                </a:moveTo>
                <a:lnTo>
                  <a:pt x="481391" y="0"/>
                </a:lnTo>
                <a:lnTo>
                  <a:pt x="481391" y="484918"/>
                </a:lnTo>
                <a:lnTo>
                  <a:pt x="0" y="484918"/>
                </a:lnTo>
                <a:lnTo>
                  <a:pt x="0" y="0"/>
                </a:lnTo>
                <a:close/>
              </a:path>
            </a:pathLst>
          </a:custGeom>
          <a:blipFill rotWithShape="1">
            <a:blip r:embed="rId5">
              <a:alphaModFix/>
            </a:blip>
            <a:stretch>
              <a:fillRect b="0" l="0" r="0" t="0"/>
            </a:stretch>
          </a:blipFill>
          <a:ln>
            <a:noFill/>
          </a:ln>
        </p:spPr>
      </p:sp>
      <p:grpSp>
        <p:nvGrpSpPr>
          <p:cNvPr id="195" name="Google Shape;195;p6"/>
          <p:cNvGrpSpPr/>
          <p:nvPr/>
        </p:nvGrpSpPr>
        <p:grpSpPr>
          <a:xfrm>
            <a:off x="14268488" y="-276452"/>
            <a:ext cx="5077990" cy="5077990"/>
            <a:chOff x="0" y="0"/>
            <a:chExt cx="812800" cy="812800"/>
          </a:xfrm>
        </p:grpSpPr>
        <p:sp>
          <p:nvSpPr>
            <p:cNvPr id="196" name="Google Shape;19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8" name="Google Shape;198;p6"/>
          <p:cNvSpPr/>
          <p:nvPr/>
        </p:nvSpPr>
        <p:spPr>
          <a:xfrm>
            <a:off x="11382286" y="1247365"/>
            <a:ext cx="5435815" cy="5805239"/>
          </a:xfrm>
          <a:custGeom>
            <a:rect b="b" l="l" r="r" t="t"/>
            <a:pathLst>
              <a:path extrusionOk="0" h="5805239" w="5435815">
                <a:moveTo>
                  <a:pt x="0" y="0"/>
                </a:moveTo>
                <a:lnTo>
                  <a:pt x="5435814" y="0"/>
                </a:lnTo>
                <a:lnTo>
                  <a:pt x="5435814" y="5805239"/>
                </a:lnTo>
                <a:lnTo>
                  <a:pt x="0" y="5805239"/>
                </a:lnTo>
                <a:lnTo>
                  <a:pt x="0" y="0"/>
                </a:lnTo>
                <a:close/>
              </a:path>
            </a:pathLst>
          </a:custGeom>
          <a:blipFill rotWithShape="1">
            <a:blip r:embed="rId6">
              <a:alphaModFix/>
            </a:blip>
            <a:stretch>
              <a:fillRect b="0" l="0" r="0" t="0"/>
            </a:stretch>
          </a:blipFill>
          <a:ln>
            <a:noFill/>
          </a:ln>
        </p:spPr>
      </p:sp>
      <p:sp>
        <p:nvSpPr>
          <p:cNvPr id="199" name="Google Shape;199;p6"/>
          <p:cNvSpPr txBox="1"/>
          <p:nvPr/>
        </p:nvSpPr>
        <p:spPr>
          <a:xfrm>
            <a:off x="1146598" y="2172056"/>
            <a:ext cx="9666363" cy="1437004"/>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0" i="0" lang="en-US" sz="8391" u="none" cap="none" strike="noStrike">
                <a:solidFill>
                  <a:srgbClr val="3428BA"/>
                </a:solidFill>
                <a:latin typeface="Anton"/>
                <a:ea typeface="Anton"/>
                <a:cs typeface="Anton"/>
                <a:sym typeface="Anton"/>
              </a:rPr>
              <a:t>EVIDENCIAS</a:t>
            </a:r>
            <a:endParaRPr/>
          </a:p>
        </p:txBody>
      </p:sp>
      <p:sp>
        <p:nvSpPr>
          <p:cNvPr id="200" name="Google Shape;200;p6"/>
          <p:cNvSpPr txBox="1"/>
          <p:nvPr/>
        </p:nvSpPr>
        <p:spPr>
          <a:xfrm>
            <a:off x="4888020" y="1044698"/>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sp>
        <p:nvSpPr>
          <p:cNvPr id="201" name="Google Shape;201;p6"/>
          <p:cNvSpPr/>
          <p:nvPr/>
        </p:nvSpPr>
        <p:spPr>
          <a:xfrm>
            <a:off x="927185" y="9129935"/>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7">
              <a:alphaModFix/>
            </a:blip>
            <a:stretch>
              <a:fillRect b="0" l="0" r="0" t="0"/>
            </a:stretch>
          </a:blipFill>
          <a:ln>
            <a:noFill/>
          </a:ln>
        </p:spPr>
      </p:sp>
      <p:sp>
        <p:nvSpPr>
          <p:cNvPr id="202" name="Google Shape;202;p6"/>
          <p:cNvSpPr txBox="1"/>
          <p:nvPr/>
        </p:nvSpPr>
        <p:spPr>
          <a:xfrm>
            <a:off x="2857739" y="4687521"/>
            <a:ext cx="6793161" cy="267231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89" u="none" cap="none" strike="noStrike">
                <a:solidFill>
                  <a:srgbClr val="000000"/>
                </a:solidFill>
                <a:latin typeface="Poppins"/>
                <a:ea typeface="Poppins"/>
                <a:cs typeface="Poppins"/>
                <a:sym typeface="Poppins"/>
              </a:rPr>
              <a:t>Definición proyecto APT</a:t>
            </a:r>
            <a:endParaRPr/>
          </a:p>
          <a:p>
            <a:pPr indent="0" lvl="0" marL="0" marR="0" rtl="0" algn="l">
              <a:lnSpc>
                <a:spcPct val="140015"/>
              </a:lnSpc>
              <a:spcBef>
                <a:spcPts val="0"/>
              </a:spcBef>
              <a:spcAft>
                <a:spcPts val="0"/>
              </a:spcAft>
              <a:buNone/>
            </a:pPr>
            <a:r>
              <a:t/>
            </a:r>
            <a:endParaRPr b="0" i="0" sz="2589" u="none" cap="none" strike="noStrike">
              <a:solidFill>
                <a:srgbClr val="000000"/>
              </a:solidFill>
              <a:latin typeface="Poppins"/>
              <a:ea typeface="Poppins"/>
              <a:cs typeface="Poppins"/>
              <a:sym typeface="Poppins"/>
            </a:endParaRPr>
          </a:p>
          <a:p>
            <a:pPr indent="0" lvl="0" marL="0" marR="0" rtl="0" algn="l">
              <a:lnSpc>
                <a:spcPct val="140015"/>
              </a:lnSpc>
              <a:spcBef>
                <a:spcPts val="0"/>
              </a:spcBef>
              <a:spcAft>
                <a:spcPts val="0"/>
              </a:spcAft>
              <a:buNone/>
            </a:pPr>
            <a:r>
              <a:rPr b="0" i="0" lang="en-US" sz="2589" u="none" cap="none" strike="noStrike">
                <a:solidFill>
                  <a:srgbClr val="000000"/>
                </a:solidFill>
                <a:latin typeface="Poppins"/>
                <a:ea typeface="Poppins"/>
                <a:cs typeface="Poppins"/>
                <a:sym typeface="Poppins"/>
              </a:rPr>
              <a:t> Angular e Ionic un framework web robusto con una plataforma híbrida adaptable a iOS y Android.</a:t>
            </a:r>
            <a:endParaRPr/>
          </a:p>
          <a:p>
            <a:pPr indent="0" lvl="0" marL="0" marR="0" rtl="0" algn="l">
              <a:lnSpc>
                <a:spcPct val="118385"/>
              </a:lnSpc>
              <a:spcBef>
                <a:spcPts val="0"/>
              </a:spcBef>
              <a:spcAft>
                <a:spcPts val="0"/>
              </a:spcAft>
              <a:buNone/>
            </a:pPr>
            <a:r>
              <a:t/>
            </a:r>
            <a:endParaRPr b="0" i="0" sz="2589" u="none" cap="none" strike="noStrike">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206" name="Shape 206"/>
        <p:cNvGrpSpPr/>
        <p:nvPr/>
      </p:nvGrpSpPr>
      <p:grpSpPr>
        <a:xfrm>
          <a:off x="0" y="0"/>
          <a:ext cx="0" cy="0"/>
          <a:chOff x="0" y="0"/>
          <a:chExt cx="0" cy="0"/>
        </a:xfrm>
      </p:grpSpPr>
      <p:sp>
        <p:nvSpPr>
          <p:cNvPr id="207" name="Google Shape;207;p7"/>
          <p:cNvSpPr/>
          <p:nvPr/>
        </p:nvSpPr>
        <p:spPr>
          <a:xfrm>
            <a:off x="8618325" y="-3889252"/>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3">
              <a:alphaModFix/>
            </a:blip>
            <a:stretch>
              <a:fillRect b="0" l="0" r="0" t="0"/>
            </a:stretch>
          </a:blipFill>
          <a:ln>
            <a:noFill/>
          </a:ln>
        </p:spPr>
      </p:sp>
      <p:grpSp>
        <p:nvGrpSpPr>
          <p:cNvPr id="208" name="Google Shape;208;p7"/>
          <p:cNvGrpSpPr/>
          <p:nvPr/>
        </p:nvGrpSpPr>
        <p:grpSpPr>
          <a:xfrm>
            <a:off x="9845499" y="3552899"/>
            <a:ext cx="11784860" cy="1458563"/>
            <a:chOff x="0" y="-38100"/>
            <a:chExt cx="2808955" cy="347653"/>
          </a:xfrm>
        </p:grpSpPr>
        <p:sp>
          <p:nvSpPr>
            <p:cNvPr id="209" name="Google Shape;209;p7"/>
            <p:cNvSpPr/>
            <p:nvPr/>
          </p:nvSpPr>
          <p:spPr>
            <a:xfrm>
              <a:off x="0" y="0"/>
              <a:ext cx="2808955" cy="309553"/>
            </a:xfrm>
            <a:custGeom>
              <a:rect b="b" l="l" r="r" t="t"/>
              <a:pathLst>
                <a:path extrusionOk="0" h="309553" w="2808955">
                  <a:moveTo>
                    <a:pt x="0" y="0"/>
                  </a:moveTo>
                  <a:lnTo>
                    <a:pt x="2808955" y="0"/>
                  </a:lnTo>
                  <a:lnTo>
                    <a:pt x="2808955" y="309553"/>
                  </a:lnTo>
                  <a:lnTo>
                    <a:pt x="0" y="309553"/>
                  </a:lnTo>
                  <a:close/>
                </a:path>
              </a:pathLst>
            </a:custGeom>
            <a:gradFill>
              <a:gsLst>
                <a:gs pos="0">
                  <a:srgbClr val="3428BA"/>
                </a:gs>
                <a:gs pos="100000">
                  <a:srgbClr val="5FA2DB"/>
                </a:gs>
              </a:gsLst>
              <a:lin ang="0" scaled="0"/>
            </a:gradFill>
            <a:ln>
              <a:noFill/>
            </a:ln>
          </p:spPr>
        </p:sp>
        <p:sp>
          <p:nvSpPr>
            <p:cNvPr id="210" name="Google Shape;210;p7"/>
            <p:cNvSpPr txBox="1"/>
            <p:nvPr/>
          </p:nvSpPr>
          <p:spPr>
            <a:xfrm>
              <a:off x="0" y="-38100"/>
              <a:ext cx="2808955" cy="34765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7"/>
          <p:cNvGrpSpPr/>
          <p:nvPr/>
        </p:nvGrpSpPr>
        <p:grpSpPr>
          <a:xfrm>
            <a:off x="10113753" y="870545"/>
            <a:ext cx="1042965" cy="1042965"/>
            <a:chOff x="0" y="0"/>
            <a:chExt cx="812800" cy="812800"/>
          </a:xfrm>
        </p:grpSpPr>
        <p:sp>
          <p:nvSpPr>
            <p:cNvPr id="212" name="Google Shape;21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7"/>
          <p:cNvSpPr/>
          <p:nvPr/>
        </p:nvSpPr>
        <p:spPr>
          <a:xfrm>
            <a:off x="10394540" y="1149568"/>
            <a:ext cx="481391" cy="484918"/>
          </a:xfrm>
          <a:custGeom>
            <a:rect b="b" l="l" r="r" t="t"/>
            <a:pathLst>
              <a:path extrusionOk="0" h="484918" w="481391">
                <a:moveTo>
                  <a:pt x="0" y="0"/>
                </a:moveTo>
                <a:lnTo>
                  <a:pt x="481391" y="0"/>
                </a:lnTo>
                <a:lnTo>
                  <a:pt x="481391" y="484918"/>
                </a:lnTo>
                <a:lnTo>
                  <a:pt x="0" y="484918"/>
                </a:lnTo>
                <a:lnTo>
                  <a:pt x="0" y="0"/>
                </a:lnTo>
                <a:close/>
              </a:path>
            </a:pathLst>
          </a:custGeom>
          <a:blipFill rotWithShape="1">
            <a:blip r:embed="rId4">
              <a:alphaModFix/>
            </a:blip>
            <a:stretch>
              <a:fillRect b="0" l="0" r="0" t="0"/>
            </a:stretch>
          </a:blipFill>
          <a:ln>
            <a:noFill/>
          </a:ln>
        </p:spPr>
      </p:sp>
      <p:sp>
        <p:nvSpPr>
          <p:cNvPr id="215" name="Google Shape;215;p7"/>
          <p:cNvSpPr/>
          <p:nvPr/>
        </p:nvSpPr>
        <p:spPr>
          <a:xfrm>
            <a:off x="14875332" y="-6478580"/>
            <a:ext cx="9314687" cy="9314687"/>
          </a:xfrm>
          <a:custGeom>
            <a:rect b="b" l="l" r="r" t="t"/>
            <a:pathLst>
              <a:path extrusionOk="0" h="9314687" w="9314687">
                <a:moveTo>
                  <a:pt x="0" y="0"/>
                </a:moveTo>
                <a:lnTo>
                  <a:pt x="9314687" y="0"/>
                </a:lnTo>
                <a:lnTo>
                  <a:pt x="9314687" y="9314687"/>
                </a:lnTo>
                <a:lnTo>
                  <a:pt x="0" y="9314687"/>
                </a:lnTo>
                <a:lnTo>
                  <a:pt x="0" y="0"/>
                </a:lnTo>
                <a:close/>
              </a:path>
            </a:pathLst>
          </a:custGeom>
          <a:blipFill rotWithShape="1">
            <a:blip r:embed="rId5">
              <a:alphaModFix amt="32999"/>
            </a:blip>
            <a:stretch>
              <a:fillRect b="0" l="0" r="0" t="0"/>
            </a:stretch>
          </a:blipFill>
          <a:ln>
            <a:noFill/>
          </a:ln>
        </p:spPr>
      </p:sp>
      <p:sp>
        <p:nvSpPr>
          <p:cNvPr id="216" name="Google Shape;216;p7"/>
          <p:cNvSpPr/>
          <p:nvPr/>
        </p:nvSpPr>
        <p:spPr>
          <a:xfrm>
            <a:off x="11634764" y="7785658"/>
            <a:ext cx="3240569" cy="2144667"/>
          </a:xfrm>
          <a:custGeom>
            <a:rect b="b" l="l" r="r" t="t"/>
            <a:pathLst>
              <a:path extrusionOk="0" h="2144667" w="3240569">
                <a:moveTo>
                  <a:pt x="0" y="0"/>
                </a:moveTo>
                <a:lnTo>
                  <a:pt x="3240568" y="0"/>
                </a:lnTo>
                <a:lnTo>
                  <a:pt x="3240568" y="2144667"/>
                </a:lnTo>
                <a:lnTo>
                  <a:pt x="0" y="2144667"/>
                </a:lnTo>
                <a:lnTo>
                  <a:pt x="0" y="0"/>
                </a:lnTo>
                <a:close/>
              </a:path>
            </a:pathLst>
          </a:custGeom>
          <a:blipFill rotWithShape="1">
            <a:blip r:embed="rId6">
              <a:alphaModFix/>
            </a:blip>
            <a:stretch>
              <a:fillRect b="0" l="0" r="0" t="0"/>
            </a:stretch>
          </a:blipFill>
          <a:ln>
            <a:noFill/>
          </a:ln>
        </p:spPr>
      </p:sp>
      <p:pic>
        <p:nvPicPr>
          <p:cNvPr id="217" name="Google Shape;217;p7"/>
          <p:cNvPicPr preferRelativeResize="0"/>
          <p:nvPr/>
        </p:nvPicPr>
        <p:blipFill rotWithShape="1">
          <a:blip r:embed="rId7">
            <a:alphaModFix/>
          </a:blip>
          <a:srcRect b="0" l="0" r="0" t="0"/>
          <a:stretch/>
        </p:blipFill>
        <p:spPr>
          <a:xfrm flipH="1">
            <a:off x="10854633" y="5966405"/>
            <a:ext cx="1688863" cy="810654"/>
          </a:xfrm>
          <a:prstGeom prst="rect">
            <a:avLst/>
          </a:prstGeom>
          <a:noFill/>
          <a:ln>
            <a:noFill/>
          </a:ln>
        </p:spPr>
      </p:pic>
      <p:pic>
        <p:nvPicPr>
          <p:cNvPr id="218" name="Google Shape;218;p7"/>
          <p:cNvPicPr preferRelativeResize="0"/>
          <p:nvPr/>
        </p:nvPicPr>
        <p:blipFill rotWithShape="1">
          <a:blip r:embed="rId7">
            <a:alphaModFix/>
          </a:blip>
          <a:srcRect b="0" l="0" r="0" t="0"/>
          <a:stretch/>
        </p:blipFill>
        <p:spPr>
          <a:xfrm flipH="1">
            <a:off x="14149175" y="8047337"/>
            <a:ext cx="1688863" cy="810654"/>
          </a:xfrm>
          <a:prstGeom prst="rect">
            <a:avLst/>
          </a:prstGeom>
          <a:noFill/>
          <a:ln>
            <a:noFill/>
          </a:ln>
        </p:spPr>
      </p:pic>
      <p:sp>
        <p:nvSpPr>
          <p:cNvPr id="219" name="Google Shape;219;p7"/>
          <p:cNvSpPr/>
          <p:nvPr/>
        </p:nvSpPr>
        <p:spPr>
          <a:xfrm>
            <a:off x="17039887" y="9038887"/>
            <a:ext cx="438826" cy="438826"/>
          </a:xfrm>
          <a:custGeom>
            <a:rect b="b" l="l" r="r" t="t"/>
            <a:pathLst>
              <a:path extrusionOk="0" h="438826" w="438826">
                <a:moveTo>
                  <a:pt x="0" y="0"/>
                </a:moveTo>
                <a:lnTo>
                  <a:pt x="438826" y="0"/>
                </a:lnTo>
                <a:lnTo>
                  <a:pt x="438826" y="438826"/>
                </a:lnTo>
                <a:lnTo>
                  <a:pt x="0" y="438826"/>
                </a:lnTo>
                <a:lnTo>
                  <a:pt x="0" y="0"/>
                </a:lnTo>
                <a:close/>
              </a:path>
            </a:pathLst>
          </a:custGeom>
          <a:blipFill rotWithShape="1">
            <a:blip r:embed="rId3">
              <a:alphaModFix/>
            </a:blip>
            <a:stretch>
              <a:fillRect b="0" l="0" r="0" t="0"/>
            </a:stretch>
          </a:blipFill>
          <a:ln>
            <a:noFill/>
          </a:ln>
        </p:spPr>
      </p:sp>
      <p:sp>
        <p:nvSpPr>
          <p:cNvPr id="220" name="Google Shape;220;p7"/>
          <p:cNvSpPr/>
          <p:nvPr/>
        </p:nvSpPr>
        <p:spPr>
          <a:xfrm>
            <a:off x="0" y="33967"/>
            <a:ext cx="9043334" cy="10025012"/>
          </a:xfrm>
          <a:custGeom>
            <a:rect b="b" l="l" r="r" t="t"/>
            <a:pathLst>
              <a:path extrusionOk="0" h="10025012" w="9043334">
                <a:moveTo>
                  <a:pt x="0" y="0"/>
                </a:moveTo>
                <a:lnTo>
                  <a:pt x="9043334" y="0"/>
                </a:lnTo>
                <a:lnTo>
                  <a:pt x="9043334" y="10025012"/>
                </a:lnTo>
                <a:lnTo>
                  <a:pt x="0" y="10025012"/>
                </a:lnTo>
                <a:lnTo>
                  <a:pt x="0" y="0"/>
                </a:lnTo>
                <a:close/>
              </a:path>
            </a:pathLst>
          </a:custGeom>
          <a:blipFill rotWithShape="1">
            <a:blip r:embed="rId8">
              <a:alphaModFix/>
            </a:blip>
            <a:stretch>
              <a:fillRect b="0" l="0" r="0" t="0"/>
            </a:stretch>
          </a:blipFill>
          <a:ln>
            <a:noFill/>
          </a:ln>
        </p:spPr>
      </p:sp>
      <p:sp>
        <p:nvSpPr>
          <p:cNvPr id="221" name="Google Shape;221;p7"/>
          <p:cNvSpPr txBox="1"/>
          <p:nvPr/>
        </p:nvSpPr>
        <p:spPr>
          <a:xfrm>
            <a:off x="11225812" y="1212632"/>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sp>
        <p:nvSpPr>
          <p:cNvPr id="222" name="Google Shape;222;p7"/>
          <p:cNvSpPr txBox="1"/>
          <p:nvPr/>
        </p:nvSpPr>
        <p:spPr>
          <a:xfrm>
            <a:off x="10054361" y="2448814"/>
            <a:ext cx="6700964" cy="1263833"/>
          </a:xfrm>
          <a:prstGeom prst="rect">
            <a:avLst/>
          </a:prstGeom>
          <a:noFill/>
          <a:ln>
            <a:noFill/>
          </a:ln>
        </p:spPr>
        <p:txBody>
          <a:bodyPr anchorCtr="0" anchor="t" bIns="0" lIns="0" spcFirstLastPara="1" rIns="0" wrap="square" tIns="0">
            <a:spAutoFit/>
          </a:bodyPr>
          <a:lstStyle/>
          <a:p>
            <a:pPr indent="0" lvl="0" marL="0" marR="0" rtl="0" algn="l">
              <a:lnSpc>
                <a:spcPct val="111006"/>
              </a:lnSpc>
              <a:spcBef>
                <a:spcPts val="0"/>
              </a:spcBef>
              <a:spcAft>
                <a:spcPts val="0"/>
              </a:spcAft>
              <a:buNone/>
            </a:pPr>
            <a:r>
              <a:rPr b="0" i="0" lang="en-US" sz="8913" u="none" cap="none" strike="noStrike">
                <a:solidFill>
                  <a:srgbClr val="3428BA"/>
                </a:solidFill>
                <a:latin typeface="Anton"/>
                <a:ea typeface="Anton"/>
                <a:cs typeface="Anton"/>
                <a:sym typeface="Anton"/>
              </a:rPr>
              <a:t>PLAN DE</a:t>
            </a:r>
            <a:endParaRPr/>
          </a:p>
        </p:txBody>
      </p:sp>
      <p:sp>
        <p:nvSpPr>
          <p:cNvPr id="223" name="Google Shape;223;p7"/>
          <p:cNvSpPr txBox="1"/>
          <p:nvPr/>
        </p:nvSpPr>
        <p:spPr>
          <a:xfrm>
            <a:off x="10086934" y="3747530"/>
            <a:ext cx="6700964" cy="1263833"/>
          </a:xfrm>
          <a:prstGeom prst="rect">
            <a:avLst/>
          </a:prstGeom>
          <a:noFill/>
          <a:ln>
            <a:noFill/>
          </a:ln>
        </p:spPr>
        <p:txBody>
          <a:bodyPr anchorCtr="0" anchor="t" bIns="0" lIns="0" spcFirstLastPara="1" rIns="0" wrap="square" tIns="0">
            <a:spAutoFit/>
          </a:bodyPr>
          <a:lstStyle/>
          <a:p>
            <a:pPr indent="0" lvl="0" marL="0" marR="0" rtl="0" algn="l">
              <a:lnSpc>
                <a:spcPct val="111006"/>
              </a:lnSpc>
              <a:spcBef>
                <a:spcPts val="0"/>
              </a:spcBef>
              <a:spcAft>
                <a:spcPts val="0"/>
              </a:spcAft>
              <a:buNone/>
            </a:pPr>
            <a:r>
              <a:rPr b="0" i="0" lang="en-US" sz="8913" u="none" cap="none" strike="noStrike">
                <a:solidFill>
                  <a:srgbClr val="FFFFFF"/>
                </a:solidFill>
                <a:latin typeface="Anton"/>
                <a:ea typeface="Anton"/>
                <a:cs typeface="Anton"/>
                <a:sym typeface="Anton"/>
              </a:rPr>
              <a:t>TRABAJO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227" name="Shape 227"/>
        <p:cNvGrpSpPr/>
        <p:nvPr/>
      </p:nvGrpSpPr>
      <p:grpSpPr>
        <a:xfrm>
          <a:off x="0" y="0"/>
          <a:ext cx="0" cy="0"/>
          <a:chOff x="0" y="0"/>
          <a:chExt cx="0" cy="0"/>
        </a:xfrm>
      </p:grpSpPr>
      <p:sp>
        <p:nvSpPr>
          <p:cNvPr id="228" name="Google Shape;228;p8"/>
          <p:cNvSpPr/>
          <p:nvPr/>
        </p:nvSpPr>
        <p:spPr>
          <a:xfrm>
            <a:off x="-10742546" y="322630"/>
            <a:ext cx="17871339" cy="17871339"/>
          </a:xfrm>
          <a:custGeom>
            <a:rect b="b" l="l" r="r" t="t"/>
            <a:pathLst>
              <a:path extrusionOk="0" h="17871339" w="17871339">
                <a:moveTo>
                  <a:pt x="0" y="0"/>
                </a:moveTo>
                <a:lnTo>
                  <a:pt x="17871339" y="0"/>
                </a:lnTo>
                <a:lnTo>
                  <a:pt x="17871339" y="17871340"/>
                </a:lnTo>
                <a:lnTo>
                  <a:pt x="0" y="17871340"/>
                </a:lnTo>
                <a:lnTo>
                  <a:pt x="0" y="0"/>
                </a:lnTo>
                <a:close/>
              </a:path>
            </a:pathLst>
          </a:custGeom>
          <a:blipFill rotWithShape="1">
            <a:blip r:embed="rId3">
              <a:alphaModFix amt="32999"/>
            </a:blip>
            <a:stretch>
              <a:fillRect b="0" l="0" r="0" t="0"/>
            </a:stretch>
          </a:blipFill>
          <a:ln>
            <a:noFill/>
          </a:ln>
        </p:spPr>
      </p:sp>
      <p:sp>
        <p:nvSpPr>
          <p:cNvPr id="229" name="Google Shape;229;p8"/>
          <p:cNvSpPr/>
          <p:nvPr/>
        </p:nvSpPr>
        <p:spPr>
          <a:xfrm>
            <a:off x="3852016" y="0"/>
            <a:ext cx="10583969" cy="10287000"/>
          </a:xfrm>
          <a:custGeom>
            <a:rect b="b" l="l" r="r" t="t"/>
            <a:pathLst>
              <a:path extrusionOk="0" h="10287000" w="10583969">
                <a:moveTo>
                  <a:pt x="0" y="0"/>
                </a:moveTo>
                <a:lnTo>
                  <a:pt x="10583968" y="0"/>
                </a:lnTo>
                <a:lnTo>
                  <a:pt x="10583968" y="10287000"/>
                </a:lnTo>
                <a:lnTo>
                  <a:pt x="0" y="10287000"/>
                </a:lnTo>
                <a:lnTo>
                  <a:pt x="0" y="0"/>
                </a:lnTo>
                <a:close/>
              </a:path>
            </a:pathLst>
          </a:custGeom>
          <a:blipFill rotWithShape="1">
            <a:blip r:embed="rId4">
              <a:alphaModFix/>
            </a:blip>
            <a:stretch>
              <a:fillRect b="0" l="0" r="0" t="0"/>
            </a:stretch>
          </a:blipFill>
          <a:ln>
            <a:noFill/>
          </a:ln>
        </p:spPr>
      </p:sp>
      <p:sp>
        <p:nvSpPr>
          <p:cNvPr id="230" name="Google Shape;230;p8"/>
          <p:cNvSpPr txBox="1"/>
          <p:nvPr/>
        </p:nvSpPr>
        <p:spPr>
          <a:xfrm>
            <a:off x="-2699052" y="160705"/>
            <a:ext cx="9666363" cy="2925219"/>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b="0" i="0" lang="en-US" sz="8391" u="none" cap="none" strike="noStrike">
                <a:solidFill>
                  <a:srgbClr val="3428BA"/>
                </a:solidFill>
                <a:latin typeface="Anton"/>
                <a:ea typeface="Anton"/>
                <a:cs typeface="Anton"/>
                <a:sym typeface="Anton"/>
              </a:rPr>
              <a:t>CARTA </a:t>
            </a:r>
            <a:endParaRPr/>
          </a:p>
          <a:p>
            <a:pPr indent="0" lvl="0" marL="0" marR="0" rtl="0" algn="ctr">
              <a:lnSpc>
                <a:spcPct val="139995"/>
              </a:lnSpc>
              <a:spcBef>
                <a:spcPts val="0"/>
              </a:spcBef>
              <a:spcAft>
                <a:spcPts val="0"/>
              </a:spcAft>
              <a:buNone/>
            </a:pPr>
            <a:r>
              <a:rPr b="0" i="0" lang="en-US" sz="8391" u="none" cap="none" strike="noStrike">
                <a:solidFill>
                  <a:srgbClr val="3428BA"/>
                </a:solidFill>
                <a:latin typeface="Anton"/>
                <a:ea typeface="Anton"/>
                <a:cs typeface="Anton"/>
                <a:sym typeface="Anton"/>
              </a:rPr>
              <a:t>GANT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85ABFF"/>
            </a:gs>
          </a:gsLst>
          <a:lin ang="0" scaled="0"/>
        </a:gradFill>
      </p:bgPr>
    </p:bg>
    <p:spTree>
      <p:nvGrpSpPr>
        <p:cNvPr id="234" name="Shape 234"/>
        <p:cNvGrpSpPr/>
        <p:nvPr/>
      </p:nvGrpSpPr>
      <p:grpSpPr>
        <a:xfrm>
          <a:off x="0" y="0"/>
          <a:ext cx="0" cy="0"/>
          <a:chOff x="0" y="0"/>
          <a:chExt cx="0" cy="0"/>
        </a:xfrm>
      </p:grpSpPr>
      <p:sp>
        <p:nvSpPr>
          <p:cNvPr id="235" name="Google Shape;235;p9"/>
          <p:cNvSpPr/>
          <p:nvPr/>
        </p:nvSpPr>
        <p:spPr>
          <a:xfrm>
            <a:off x="-10653596" y="500530"/>
            <a:ext cx="17871339" cy="17871339"/>
          </a:xfrm>
          <a:custGeom>
            <a:rect b="b" l="l" r="r" t="t"/>
            <a:pathLst>
              <a:path extrusionOk="0" h="17871339" w="17871339">
                <a:moveTo>
                  <a:pt x="0" y="0"/>
                </a:moveTo>
                <a:lnTo>
                  <a:pt x="17871339" y="0"/>
                </a:lnTo>
                <a:lnTo>
                  <a:pt x="17871339" y="17871340"/>
                </a:lnTo>
                <a:lnTo>
                  <a:pt x="0" y="17871340"/>
                </a:lnTo>
                <a:lnTo>
                  <a:pt x="0" y="0"/>
                </a:lnTo>
                <a:close/>
              </a:path>
            </a:pathLst>
          </a:custGeom>
          <a:blipFill rotWithShape="1">
            <a:blip r:embed="rId3">
              <a:alphaModFix amt="32999"/>
            </a:blip>
            <a:stretch>
              <a:fillRect b="0" l="0" r="0" t="0"/>
            </a:stretch>
          </a:blipFill>
          <a:ln>
            <a:noFill/>
          </a:ln>
        </p:spPr>
      </p:sp>
      <p:grpSp>
        <p:nvGrpSpPr>
          <p:cNvPr id="236" name="Google Shape;236;p9"/>
          <p:cNvGrpSpPr/>
          <p:nvPr/>
        </p:nvGrpSpPr>
        <p:grpSpPr>
          <a:xfrm>
            <a:off x="-1979570" y="5109701"/>
            <a:ext cx="22247141" cy="4148599"/>
            <a:chOff x="0" y="-38100"/>
            <a:chExt cx="5302669" cy="988830"/>
          </a:xfrm>
        </p:grpSpPr>
        <p:sp>
          <p:nvSpPr>
            <p:cNvPr id="237" name="Google Shape;237;p9"/>
            <p:cNvSpPr/>
            <p:nvPr/>
          </p:nvSpPr>
          <p:spPr>
            <a:xfrm>
              <a:off x="0" y="0"/>
              <a:ext cx="5302669" cy="950730"/>
            </a:xfrm>
            <a:custGeom>
              <a:rect b="b" l="l" r="r" t="t"/>
              <a:pathLst>
                <a:path extrusionOk="0" h="950730" w="5302669">
                  <a:moveTo>
                    <a:pt x="0" y="0"/>
                  </a:moveTo>
                  <a:lnTo>
                    <a:pt x="5302669" y="0"/>
                  </a:lnTo>
                  <a:lnTo>
                    <a:pt x="5302669" y="950730"/>
                  </a:lnTo>
                  <a:lnTo>
                    <a:pt x="0" y="950730"/>
                  </a:lnTo>
                  <a:close/>
                </a:path>
              </a:pathLst>
            </a:custGeom>
            <a:gradFill>
              <a:gsLst>
                <a:gs pos="0">
                  <a:srgbClr val="3428BA"/>
                </a:gs>
                <a:gs pos="100000">
                  <a:srgbClr val="5FA2DB"/>
                </a:gs>
              </a:gsLst>
              <a:lin ang="0" scaled="0"/>
            </a:gradFill>
            <a:ln>
              <a:noFill/>
            </a:ln>
          </p:spPr>
        </p:sp>
        <p:sp>
          <p:nvSpPr>
            <p:cNvPr id="238" name="Google Shape;238;p9"/>
            <p:cNvSpPr txBox="1"/>
            <p:nvPr/>
          </p:nvSpPr>
          <p:spPr>
            <a:xfrm>
              <a:off x="0" y="-38100"/>
              <a:ext cx="5302669" cy="98883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p9"/>
          <p:cNvGrpSpPr/>
          <p:nvPr/>
        </p:nvGrpSpPr>
        <p:grpSpPr>
          <a:xfrm>
            <a:off x="733017" y="2427284"/>
            <a:ext cx="5077990" cy="5077990"/>
            <a:chOff x="0" y="0"/>
            <a:chExt cx="812800" cy="812800"/>
          </a:xfrm>
        </p:grpSpPr>
        <p:sp>
          <p:nvSpPr>
            <p:cNvPr id="240" name="Google Shape;24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9"/>
          <p:cNvGrpSpPr/>
          <p:nvPr/>
        </p:nvGrpSpPr>
        <p:grpSpPr>
          <a:xfrm>
            <a:off x="16138572" y="1605667"/>
            <a:ext cx="2147544" cy="2147544"/>
            <a:chOff x="0" y="0"/>
            <a:chExt cx="812800" cy="812800"/>
          </a:xfrm>
        </p:grpSpPr>
        <p:sp>
          <p:nvSpPr>
            <p:cNvPr id="243" name="Google Shape;24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p9"/>
          <p:cNvGrpSpPr/>
          <p:nvPr/>
        </p:nvGrpSpPr>
        <p:grpSpPr>
          <a:xfrm>
            <a:off x="6679217" y="1605667"/>
            <a:ext cx="1042965" cy="1042965"/>
            <a:chOff x="0" y="0"/>
            <a:chExt cx="812800" cy="812800"/>
          </a:xfrm>
        </p:grpSpPr>
        <p:sp>
          <p:nvSpPr>
            <p:cNvPr id="246" name="Google Shape;24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795AC6">
                    <a:alpha val="4313"/>
                  </a:srgbClr>
                </a:gs>
                <a:gs pos="100000">
                  <a:srgbClr val="554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9"/>
          <p:cNvSpPr/>
          <p:nvPr/>
        </p:nvSpPr>
        <p:spPr>
          <a:xfrm>
            <a:off x="6960004" y="1884691"/>
            <a:ext cx="481391" cy="484918"/>
          </a:xfrm>
          <a:custGeom>
            <a:rect b="b" l="l" r="r" t="t"/>
            <a:pathLst>
              <a:path extrusionOk="0" h="484918" w="481391">
                <a:moveTo>
                  <a:pt x="0" y="0"/>
                </a:moveTo>
                <a:lnTo>
                  <a:pt x="481391" y="0"/>
                </a:lnTo>
                <a:lnTo>
                  <a:pt x="481391" y="484917"/>
                </a:lnTo>
                <a:lnTo>
                  <a:pt x="0" y="484917"/>
                </a:lnTo>
                <a:lnTo>
                  <a:pt x="0" y="0"/>
                </a:lnTo>
                <a:close/>
              </a:path>
            </a:pathLst>
          </a:custGeom>
          <a:blipFill rotWithShape="1">
            <a:blip r:embed="rId4">
              <a:alphaModFix/>
            </a:blip>
            <a:stretch>
              <a:fillRect b="0" l="0" r="0" t="0"/>
            </a:stretch>
          </a:blipFill>
          <a:ln>
            <a:noFill/>
          </a:ln>
        </p:spPr>
      </p:sp>
      <p:sp>
        <p:nvSpPr>
          <p:cNvPr id="249" name="Google Shape;249;p9"/>
          <p:cNvSpPr txBox="1"/>
          <p:nvPr/>
        </p:nvSpPr>
        <p:spPr>
          <a:xfrm>
            <a:off x="6679217" y="2834119"/>
            <a:ext cx="8592580" cy="24352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235" u="none" cap="none" strike="noStrike">
                <a:solidFill>
                  <a:srgbClr val="3428BA"/>
                </a:solidFill>
                <a:latin typeface="Anton"/>
                <a:ea typeface="Anton"/>
                <a:cs typeface="Anton"/>
                <a:sym typeface="Anton"/>
              </a:rPr>
              <a:t>CONCLUSION</a:t>
            </a:r>
            <a:endParaRPr/>
          </a:p>
        </p:txBody>
      </p:sp>
      <p:sp>
        <p:nvSpPr>
          <p:cNvPr id="250" name="Google Shape;250;p9"/>
          <p:cNvSpPr txBox="1"/>
          <p:nvPr/>
        </p:nvSpPr>
        <p:spPr>
          <a:xfrm>
            <a:off x="7791276" y="1947755"/>
            <a:ext cx="1908999" cy="357577"/>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None/>
            </a:pPr>
            <a:r>
              <a:rPr b="1" i="0" lang="en-US" sz="2041" u="none" cap="none" strike="noStrike">
                <a:solidFill>
                  <a:srgbClr val="3428BA"/>
                </a:solidFill>
                <a:latin typeface="Arial"/>
                <a:ea typeface="Arial"/>
                <a:cs typeface="Arial"/>
                <a:sym typeface="Arial"/>
              </a:rPr>
              <a:t>PCTWIZZERS</a:t>
            </a:r>
            <a:endParaRPr/>
          </a:p>
        </p:txBody>
      </p:sp>
      <p:sp>
        <p:nvSpPr>
          <p:cNvPr id="251" name="Google Shape;251;p9"/>
          <p:cNvSpPr txBox="1"/>
          <p:nvPr/>
        </p:nvSpPr>
        <p:spPr>
          <a:xfrm>
            <a:off x="6492061" y="5659905"/>
            <a:ext cx="11168210" cy="2101186"/>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388" u="none" cap="none" strike="noStrike">
                <a:solidFill>
                  <a:srgbClr val="FFFFFF"/>
                </a:solidFill>
                <a:latin typeface="Poppins"/>
                <a:ea typeface="Poppins"/>
                <a:cs typeface="Poppins"/>
                <a:sym typeface="Poppins"/>
              </a:rPr>
              <a:t>ha sido una experiencia de aprendizaje valiosa. Aunque apenas estamos comenzando, hemos dedicado mucho esfuerzo a planificar la creación de una aplicación móvil y web que busca resolver un problema real. Hemos vinculado el proyecto con las habilidades necesarias para nuestra carrera y con nuestros intereses personales.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